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4"/>
  </p:sldMasterIdLst>
  <p:notesMasterIdLst>
    <p:notesMasterId r:id="rId33"/>
  </p:notesMasterIdLst>
  <p:sldIdLst>
    <p:sldId id="756" r:id="rId5"/>
    <p:sldId id="742" r:id="rId6"/>
    <p:sldId id="746" r:id="rId7"/>
    <p:sldId id="660" r:id="rId8"/>
    <p:sldId id="757" r:id="rId9"/>
    <p:sldId id="259" r:id="rId10"/>
    <p:sldId id="258" r:id="rId11"/>
    <p:sldId id="260" r:id="rId12"/>
    <p:sldId id="262" r:id="rId13"/>
    <p:sldId id="737" r:id="rId14"/>
    <p:sldId id="256" r:id="rId15"/>
    <p:sldId id="257" r:id="rId16"/>
    <p:sldId id="280" r:id="rId17"/>
    <p:sldId id="281" r:id="rId18"/>
    <p:sldId id="282" r:id="rId19"/>
    <p:sldId id="283" r:id="rId20"/>
    <p:sldId id="284" r:id="rId21"/>
    <p:sldId id="276" r:id="rId22"/>
    <p:sldId id="261" r:id="rId23"/>
    <p:sldId id="758" r:id="rId24"/>
    <p:sldId id="759" r:id="rId25"/>
    <p:sldId id="278" r:id="rId26"/>
    <p:sldId id="266" r:id="rId27"/>
    <p:sldId id="267" r:id="rId28"/>
    <p:sldId id="277" r:id="rId29"/>
    <p:sldId id="287" r:id="rId30"/>
    <p:sldId id="286" r:id="rId31"/>
    <p:sldId id="288" r:id="rId32"/>
  </p:sldIdLst>
  <p:sldSz cx="18288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731"/>
    <a:srgbClr val="D09E02"/>
    <a:srgbClr val="666666"/>
    <a:srgbClr val="445469"/>
    <a:srgbClr val="B78B02"/>
    <a:srgbClr val="F10F21"/>
    <a:srgbClr val="DEA9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9409" autoAdjust="0"/>
  </p:normalViewPr>
  <p:slideViewPr>
    <p:cSldViewPr snapToGrid="0" snapToObjects="1">
      <p:cViewPr varScale="1">
        <p:scale>
          <a:sx n="48" d="100"/>
          <a:sy n="48" d="100"/>
        </p:scale>
        <p:origin x="1162" y="72"/>
      </p:cViewPr>
      <p:guideLst>
        <p:guide orient="horz" pos="4320"/>
        <p:guide pos="5760"/>
      </p:guideLst>
    </p:cSldViewPr>
  </p:slideViewPr>
  <p:notesTextViewPr>
    <p:cViewPr>
      <p:scale>
        <a:sx n="3" d="2"/>
        <a:sy n="3" d="2"/>
      </p:scale>
      <p:origin x="0" y="0"/>
    </p:cViewPr>
  </p:notesTextViewPr>
  <p:sorterViewPr>
    <p:cViewPr>
      <p:scale>
        <a:sx n="55" d="100"/>
        <a:sy n="55" d="100"/>
      </p:scale>
      <p:origin x="0" y="-1230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Lato Light"/>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Lato Light"/>
              </a:defRPr>
            </a:lvl1pPr>
          </a:lstStyle>
          <a:p>
            <a:fld id="{D156D18D-A75F-4530-8473-E88BEBFD5ECD}" type="datetimeFigureOut">
              <a:rPr lang="en-US" altLang="en-US"/>
              <a:pPr/>
              <a:t>9/24/2024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Lato Light"/>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Lato Light"/>
              </a:defRPr>
            </a:lvl1pPr>
          </a:lstStyle>
          <a:p>
            <a:fld id="{88C6548C-45F3-4B9B-B0EF-AAA616B432BA}" type="slidenum">
              <a:rPr lang="en-US" altLang="en-US"/>
              <a:pPr/>
              <a:t>‹#›</a:t>
            </a:fld>
            <a:endParaRPr lang="en-US" altLang="en-US"/>
          </a:p>
        </p:txBody>
      </p:sp>
    </p:spTree>
    <p:extLst>
      <p:ext uri="{BB962C8B-B14F-4D97-AF65-F5344CB8AC3E}">
        <p14:creationId xmlns:p14="http://schemas.microsoft.com/office/powerpoint/2010/main" val="846776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2400" kern="1200">
        <a:solidFill>
          <a:schemeClr val="tx1"/>
        </a:solidFill>
        <a:latin typeface="Lato Light"/>
        <a:ea typeface="+mn-ea"/>
        <a:cs typeface="+mn-cs"/>
      </a:defRPr>
    </a:lvl1pPr>
    <a:lvl2pPr marL="912813" algn="l" defTabSz="912813" rtl="0" fontAlgn="base">
      <a:spcBef>
        <a:spcPct val="30000"/>
      </a:spcBef>
      <a:spcAft>
        <a:spcPct val="0"/>
      </a:spcAft>
      <a:defRPr sz="2400" kern="1200">
        <a:solidFill>
          <a:schemeClr val="tx1"/>
        </a:solidFill>
        <a:latin typeface="Lato Light"/>
        <a:ea typeface="+mn-ea"/>
        <a:cs typeface="+mn-cs"/>
      </a:defRPr>
    </a:lvl2pPr>
    <a:lvl3pPr marL="1827213" algn="l" defTabSz="912813" rtl="0" fontAlgn="base">
      <a:spcBef>
        <a:spcPct val="30000"/>
      </a:spcBef>
      <a:spcAft>
        <a:spcPct val="0"/>
      </a:spcAft>
      <a:defRPr sz="2400" kern="1200">
        <a:solidFill>
          <a:schemeClr val="tx1"/>
        </a:solidFill>
        <a:latin typeface="Lato Light"/>
        <a:ea typeface="+mn-ea"/>
        <a:cs typeface="+mn-cs"/>
      </a:defRPr>
    </a:lvl3pPr>
    <a:lvl4pPr marL="2741613" algn="l" defTabSz="912813" rtl="0" fontAlgn="base">
      <a:spcBef>
        <a:spcPct val="30000"/>
      </a:spcBef>
      <a:spcAft>
        <a:spcPct val="0"/>
      </a:spcAft>
      <a:defRPr sz="2400" kern="1200">
        <a:solidFill>
          <a:schemeClr val="tx1"/>
        </a:solidFill>
        <a:latin typeface="Lato Light"/>
        <a:ea typeface="+mn-ea"/>
        <a:cs typeface="+mn-cs"/>
      </a:defRPr>
    </a:lvl4pPr>
    <a:lvl5pPr marL="3656013" algn="l" defTabSz="912813" rtl="0" fontAlgn="base">
      <a:spcBef>
        <a:spcPct val="30000"/>
      </a:spcBef>
      <a:spcAft>
        <a:spcPct val="0"/>
      </a:spcAft>
      <a:defRPr sz="2400" kern="1200">
        <a:solidFill>
          <a:schemeClr val="tx1"/>
        </a:solidFill>
        <a:latin typeface="Lato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45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fld id="{55877E12-47BC-4378-9EE9-CB9660D71C11}" type="slidenum">
              <a:rPr lang="en-US" altLang="en-US" sz="1200">
                <a:latin typeface="Lato Light"/>
              </a:rPr>
              <a:pPr/>
              <a:t>1</a:t>
            </a:fld>
            <a:endParaRPr lang="en-US" altLang="en-US" sz="1200">
              <a:latin typeface="Lato Light"/>
            </a:endParaRPr>
          </a:p>
        </p:txBody>
      </p:sp>
    </p:spTree>
    <p:extLst>
      <p:ext uri="{BB962C8B-B14F-4D97-AF65-F5344CB8AC3E}">
        <p14:creationId xmlns:p14="http://schemas.microsoft.com/office/powerpoint/2010/main" val="195806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f3eea12109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f3eea1210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f3eea12109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f3eea1210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f3eea12109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f3eea1210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f3eea12109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f3eea1210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55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fld id="{6206229C-4F6F-48BE-9469-468778B78692}" type="slidenum">
              <a:rPr lang="en-US" altLang="en-US" sz="1200">
                <a:latin typeface="Lato Light"/>
              </a:rPr>
              <a:pPr/>
              <a:t>10</a:t>
            </a:fld>
            <a:endParaRPr lang="en-US" altLang="en-US" sz="1200">
              <a:latin typeface="Lato Light"/>
            </a:endParaRPr>
          </a:p>
        </p:txBody>
      </p:sp>
    </p:spTree>
    <p:extLst>
      <p:ext uri="{BB962C8B-B14F-4D97-AF65-F5344CB8AC3E}">
        <p14:creationId xmlns:p14="http://schemas.microsoft.com/office/powerpoint/2010/main" val="150606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4833" y="5029203"/>
            <a:ext cx="13200902" cy="4525562"/>
          </a:xfrm>
        </p:spPr>
        <p:txBody>
          <a:bodyPr anchor="b">
            <a:normAutofit/>
          </a:bodyPr>
          <a:lstStyle>
            <a:lvl1pPr>
              <a:defRPr sz="10800"/>
            </a:lvl1pPr>
          </a:lstStyle>
          <a:p>
            <a:r>
              <a:rPr lang="en-US"/>
              <a:t>Click to edit Master title style</a:t>
            </a:r>
            <a:endParaRPr lang="en-US" dirty="0"/>
          </a:p>
        </p:txBody>
      </p:sp>
      <p:sp>
        <p:nvSpPr>
          <p:cNvPr id="3" name="Subtitle 2"/>
          <p:cNvSpPr>
            <a:spLocks noGrp="1"/>
          </p:cNvSpPr>
          <p:nvPr>
            <p:ph type="subTitle" idx="1"/>
          </p:nvPr>
        </p:nvSpPr>
        <p:spPr>
          <a:xfrm>
            <a:off x="3884833" y="9554761"/>
            <a:ext cx="13200902" cy="2252566"/>
          </a:xfrm>
        </p:spPr>
        <p:txBody>
          <a:bodyPr anchor="t"/>
          <a:lstStyle>
            <a:lvl1pPr marL="0" indent="0" algn="l">
              <a:buNone/>
              <a:defRPr>
                <a:solidFill>
                  <a:schemeClr val="tx1">
                    <a:lumMod val="65000"/>
                    <a:lumOff val="3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63437" y="8642317"/>
            <a:ext cx="2790946" cy="1563562"/>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846668" y="9059083"/>
            <a:ext cx="1169956" cy="730250"/>
          </a:xfrm>
        </p:spPr>
        <p:txBody>
          <a:bodyPr/>
          <a:lstStyle/>
          <a:p>
            <a:fld id="{DC6C32C8-07CE-41B5-8D3F-3517EAE8F33A}" type="slidenum">
              <a:rPr lang="en-US" altLang="en-US" smtClean="0"/>
              <a:pPr/>
              <a:t>‹#›</a:t>
            </a:fld>
            <a:endParaRPr lang="en-US" altLang="en-US"/>
          </a:p>
        </p:txBody>
      </p:sp>
    </p:spTree>
    <p:extLst>
      <p:ext uri="{BB962C8B-B14F-4D97-AF65-F5344CB8AC3E}">
        <p14:creationId xmlns:p14="http://schemas.microsoft.com/office/powerpoint/2010/main" val="257758742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884831" y="1219200"/>
            <a:ext cx="13183970" cy="6234080"/>
          </a:xfrm>
        </p:spPr>
        <p:txBody>
          <a:bodyPr anchor="ctr">
            <a:normAutofit/>
          </a:bodyPr>
          <a:lstStyle>
            <a:lvl1pPr algn="l">
              <a:defRPr sz="9600" b="0" cap="none"/>
            </a:lvl1pPr>
          </a:lstStyle>
          <a:p>
            <a:r>
              <a:rPr lang="en-US"/>
              <a:t>Click to edit Master title style</a:t>
            </a:r>
            <a:endParaRPr lang="en-US" dirty="0"/>
          </a:p>
        </p:txBody>
      </p:sp>
      <p:sp>
        <p:nvSpPr>
          <p:cNvPr id="3" name="Text Placeholder 2"/>
          <p:cNvSpPr>
            <a:spLocks noGrp="1"/>
          </p:cNvSpPr>
          <p:nvPr>
            <p:ph type="body" idx="1"/>
          </p:nvPr>
        </p:nvSpPr>
        <p:spPr>
          <a:xfrm>
            <a:off x="3884831" y="8708092"/>
            <a:ext cx="13183970" cy="3111728"/>
          </a:xfrm>
        </p:spPr>
        <p:txBody>
          <a:bodyPr anchor="ctr">
            <a:normAutofit/>
          </a:bodyPr>
          <a:lstStyle>
            <a:lvl1pPr marL="0" indent="0" algn="l">
              <a:buNone/>
              <a:defRPr sz="3600">
                <a:solidFill>
                  <a:schemeClr val="tx1">
                    <a:lumMod val="65000"/>
                    <a:lumOff val="3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116" y="6333055"/>
            <a:ext cx="2716712" cy="101601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1022456" y="6488281"/>
            <a:ext cx="1169956" cy="730250"/>
          </a:xfrm>
        </p:spPr>
        <p:txBody>
          <a:bodyPr/>
          <a:lstStyle/>
          <a:p>
            <a:fld id="{DC6C32C8-07CE-41B5-8D3F-3517EAE8F33A}" type="slidenum">
              <a:rPr lang="en-US" altLang="en-US" smtClean="0"/>
              <a:pPr/>
              <a:t>‹#›</a:t>
            </a:fld>
            <a:endParaRPr lang="en-US" altLang="en-US"/>
          </a:p>
        </p:txBody>
      </p:sp>
    </p:spTree>
    <p:extLst>
      <p:ext uri="{BB962C8B-B14F-4D97-AF65-F5344CB8AC3E}">
        <p14:creationId xmlns:p14="http://schemas.microsoft.com/office/powerpoint/2010/main" val="323097311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76247" y="1219200"/>
            <a:ext cx="12219174" cy="5791200"/>
          </a:xfrm>
        </p:spPr>
        <p:txBody>
          <a:bodyPr anchor="ctr">
            <a:normAutofit/>
          </a:bodyPr>
          <a:lstStyle>
            <a:lvl1pPr algn="l">
              <a:defRPr sz="9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4831944" y="7010400"/>
            <a:ext cx="11307776" cy="762000"/>
          </a:xfrm>
        </p:spPr>
        <p:txBody>
          <a:bodyPr anchor="ctr">
            <a:noAutofit/>
          </a:bodyPr>
          <a:lstStyle>
            <a:lvl1pPr marL="0" indent="0">
              <a:buFontTx/>
              <a:buNone/>
              <a:defRPr sz="3200">
                <a:solidFill>
                  <a:schemeClr val="tx1">
                    <a:lumMod val="50000"/>
                    <a:lumOff val="50000"/>
                  </a:schemeClr>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n-US"/>
              <a:t>Edit Master text styles</a:t>
            </a:r>
          </a:p>
        </p:txBody>
      </p:sp>
      <p:sp>
        <p:nvSpPr>
          <p:cNvPr id="3" name="Text Placeholder 2"/>
          <p:cNvSpPr>
            <a:spLocks noGrp="1"/>
          </p:cNvSpPr>
          <p:nvPr>
            <p:ph type="body" idx="1"/>
          </p:nvPr>
        </p:nvSpPr>
        <p:spPr>
          <a:xfrm>
            <a:off x="3884831" y="8708092"/>
            <a:ext cx="13183970" cy="3111728"/>
          </a:xfrm>
        </p:spPr>
        <p:txBody>
          <a:bodyPr anchor="ctr">
            <a:normAutofit/>
          </a:bodyPr>
          <a:lstStyle>
            <a:lvl1pPr marL="0" indent="0" algn="l">
              <a:buNone/>
              <a:defRPr sz="3600">
                <a:solidFill>
                  <a:schemeClr val="tx1">
                    <a:lumMod val="65000"/>
                    <a:lumOff val="3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116" y="6333055"/>
            <a:ext cx="2716712" cy="101601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1022456" y="6488281"/>
            <a:ext cx="1169956" cy="730250"/>
          </a:xfrm>
        </p:spPr>
        <p:txBody>
          <a:bodyPr/>
          <a:lstStyle/>
          <a:p>
            <a:fld id="{DC6C32C8-07CE-41B5-8D3F-3517EAE8F33A}" type="slidenum">
              <a:rPr lang="en-US" altLang="en-US" smtClean="0"/>
              <a:pPr/>
              <a:t>‹#›</a:t>
            </a:fld>
            <a:endParaRPr lang="en-US" altLang="en-US"/>
          </a:p>
        </p:txBody>
      </p:sp>
      <p:sp>
        <p:nvSpPr>
          <p:cNvPr id="14" name="TextBox 13"/>
          <p:cNvSpPr txBox="1"/>
          <p:nvPr/>
        </p:nvSpPr>
        <p:spPr>
          <a:xfrm>
            <a:off x="3616633" y="1296010"/>
            <a:ext cx="914638"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solidFill>
                <a:effectLst/>
                <a:latin typeface="Arial"/>
              </a:rPr>
              <a:t>“</a:t>
            </a:r>
          </a:p>
        </p:txBody>
      </p:sp>
      <p:sp>
        <p:nvSpPr>
          <p:cNvPr id="15" name="TextBox 14"/>
          <p:cNvSpPr txBox="1"/>
          <p:nvPr/>
        </p:nvSpPr>
        <p:spPr>
          <a:xfrm>
            <a:off x="16339067" y="5810612"/>
            <a:ext cx="914638"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341019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884831" y="4876803"/>
            <a:ext cx="13183970" cy="5449690"/>
          </a:xfrm>
        </p:spPr>
        <p:txBody>
          <a:bodyPr anchor="b">
            <a:normAutofit/>
          </a:bodyPr>
          <a:lstStyle>
            <a:lvl1pPr algn="l">
              <a:defRPr sz="9600" b="0"/>
            </a:lvl1pPr>
          </a:lstStyle>
          <a:p>
            <a:r>
              <a:rPr lang="en-US"/>
              <a:t>Click to edit Master title style</a:t>
            </a:r>
            <a:endParaRPr lang="en-US" dirty="0"/>
          </a:p>
        </p:txBody>
      </p:sp>
      <p:sp>
        <p:nvSpPr>
          <p:cNvPr id="4" name="Text Placeholder 3"/>
          <p:cNvSpPr>
            <a:spLocks noGrp="1"/>
          </p:cNvSpPr>
          <p:nvPr>
            <p:ph type="body" sz="half" idx="2"/>
          </p:nvPr>
        </p:nvSpPr>
        <p:spPr>
          <a:xfrm>
            <a:off x="3884831" y="10363200"/>
            <a:ext cx="13183970" cy="145924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116" y="9821321"/>
            <a:ext cx="2716712" cy="101601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1022456" y="9966177"/>
            <a:ext cx="1169956" cy="730250"/>
          </a:xfrm>
        </p:spPr>
        <p:txBody>
          <a:bodyPr/>
          <a:lstStyle/>
          <a:p>
            <a:fld id="{DC6C32C8-07CE-41B5-8D3F-3517EAE8F33A}" type="slidenum">
              <a:rPr lang="en-US" altLang="en-US" smtClean="0"/>
              <a:pPr/>
              <a:t>‹#›</a:t>
            </a:fld>
            <a:endParaRPr lang="en-US" altLang="en-US"/>
          </a:p>
        </p:txBody>
      </p:sp>
    </p:spTree>
    <p:extLst>
      <p:ext uri="{BB962C8B-B14F-4D97-AF65-F5344CB8AC3E}">
        <p14:creationId xmlns:p14="http://schemas.microsoft.com/office/powerpoint/2010/main" val="399183536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4376247" y="1219200"/>
            <a:ext cx="12219174" cy="5791200"/>
          </a:xfrm>
        </p:spPr>
        <p:txBody>
          <a:bodyPr anchor="ctr">
            <a:normAutofit/>
          </a:bodyPr>
          <a:lstStyle>
            <a:lvl1pPr algn="l">
              <a:defRPr sz="9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3884830" y="8686800"/>
            <a:ext cx="13376584" cy="1676400"/>
          </a:xfrm>
        </p:spPr>
        <p:txBody>
          <a:bodyPr anchor="b">
            <a:noAutofit/>
          </a:bodyPr>
          <a:lstStyle>
            <a:lvl1pPr marL="0" indent="0">
              <a:buFontTx/>
              <a:buNone/>
              <a:defRPr sz="4800">
                <a:solidFill>
                  <a:schemeClr val="accent1"/>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n-US"/>
              <a:t>Edit Master text styles</a:t>
            </a:r>
          </a:p>
        </p:txBody>
      </p:sp>
      <p:sp>
        <p:nvSpPr>
          <p:cNvPr id="4" name="Text Placeholder 3"/>
          <p:cNvSpPr>
            <a:spLocks noGrp="1"/>
          </p:cNvSpPr>
          <p:nvPr>
            <p:ph type="body" sz="half" idx="2"/>
          </p:nvPr>
        </p:nvSpPr>
        <p:spPr>
          <a:xfrm>
            <a:off x="3884830" y="10363200"/>
            <a:ext cx="13376584" cy="145924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116" y="9821321"/>
            <a:ext cx="2716712" cy="101601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1022456" y="9966177"/>
            <a:ext cx="1169956" cy="730250"/>
          </a:xfrm>
        </p:spPr>
        <p:txBody>
          <a:bodyPr/>
          <a:lstStyle/>
          <a:p>
            <a:fld id="{DC6C32C8-07CE-41B5-8D3F-3517EAE8F33A}" type="slidenum">
              <a:rPr lang="en-US" altLang="en-US" smtClean="0"/>
              <a:pPr/>
              <a:t>‹#›</a:t>
            </a:fld>
            <a:endParaRPr lang="en-US" altLang="en-US"/>
          </a:p>
        </p:txBody>
      </p:sp>
      <p:sp>
        <p:nvSpPr>
          <p:cNvPr id="11" name="TextBox 10"/>
          <p:cNvSpPr txBox="1"/>
          <p:nvPr/>
        </p:nvSpPr>
        <p:spPr>
          <a:xfrm>
            <a:off x="3616633" y="1296010"/>
            <a:ext cx="914638"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solidFill>
                <a:effectLst/>
                <a:latin typeface="Arial"/>
              </a:rPr>
              <a:t>“</a:t>
            </a:r>
          </a:p>
        </p:txBody>
      </p:sp>
      <p:sp>
        <p:nvSpPr>
          <p:cNvPr id="12" name="TextBox 11"/>
          <p:cNvSpPr txBox="1"/>
          <p:nvPr/>
        </p:nvSpPr>
        <p:spPr>
          <a:xfrm>
            <a:off x="16339067" y="5810612"/>
            <a:ext cx="914638"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221389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884832" y="1254814"/>
            <a:ext cx="13183968" cy="5760040"/>
          </a:xfrm>
        </p:spPr>
        <p:txBody>
          <a:bodyPr anchor="ctr">
            <a:normAutofit/>
          </a:bodyPr>
          <a:lstStyle>
            <a:lvl1pPr algn="l">
              <a:defRPr sz="9600" b="0"/>
            </a:lvl1pPr>
          </a:lstStyle>
          <a:p>
            <a:r>
              <a:rPr lang="en-US"/>
              <a:t>Click to edit Master title style</a:t>
            </a:r>
            <a:endParaRPr lang="en-US" dirty="0"/>
          </a:p>
        </p:txBody>
      </p:sp>
      <p:sp>
        <p:nvSpPr>
          <p:cNvPr id="21" name="Text Placeholder 9"/>
          <p:cNvSpPr>
            <a:spLocks noGrp="1"/>
          </p:cNvSpPr>
          <p:nvPr>
            <p:ph type="body" sz="quarter" idx="13"/>
          </p:nvPr>
        </p:nvSpPr>
        <p:spPr>
          <a:xfrm>
            <a:off x="3884831" y="8686800"/>
            <a:ext cx="13183970" cy="1676400"/>
          </a:xfrm>
        </p:spPr>
        <p:txBody>
          <a:bodyPr anchor="b">
            <a:noAutofit/>
          </a:bodyPr>
          <a:lstStyle>
            <a:lvl1pPr marL="0" indent="0">
              <a:buFontTx/>
              <a:buNone/>
              <a:defRPr sz="4800">
                <a:solidFill>
                  <a:schemeClr val="accent1"/>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n-US"/>
              <a:t>Edit Master text styles</a:t>
            </a:r>
          </a:p>
        </p:txBody>
      </p:sp>
      <p:sp>
        <p:nvSpPr>
          <p:cNvPr id="4" name="Text Placeholder 3"/>
          <p:cNvSpPr>
            <a:spLocks noGrp="1"/>
          </p:cNvSpPr>
          <p:nvPr>
            <p:ph type="body" sz="half" idx="2"/>
          </p:nvPr>
        </p:nvSpPr>
        <p:spPr>
          <a:xfrm>
            <a:off x="3884831" y="10363200"/>
            <a:ext cx="13183970" cy="145924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116" y="9821321"/>
            <a:ext cx="2716712" cy="101601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1022456" y="9966177"/>
            <a:ext cx="1169956" cy="730250"/>
          </a:xfrm>
        </p:spPr>
        <p:txBody>
          <a:bodyPr/>
          <a:lstStyle/>
          <a:p>
            <a:fld id="{DC6C32C8-07CE-41B5-8D3F-3517EAE8F33A}" type="slidenum">
              <a:rPr lang="en-US" altLang="en-US" smtClean="0"/>
              <a:pPr/>
              <a:t>‹#›</a:t>
            </a:fld>
            <a:endParaRPr lang="en-US" altLang="en-US"/>
          </a:p>
        </p:txBody>
      </p:sp>
    </p:spTree>
    <p:extLst>
      <p:ext uri="{BB962C8B-B14F-4D97-AF65-F5344CB8AC3E}">
        <p14:creationId xmlns:p14="http://schemas.microsoft.com/office/powerpoint/2010/main" val="341300120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116" y="1422389"/>
            <a:ext cx="2716712" cy="101601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6C32C8-07CE-41B5-8D3F-3517EAE8F33A}" type="slidenum">
              <a:rPr lang="en-US" altLang="en-US" smtClean="0"/>
              <a:pPr/>
              <a:t>‹#›</a:t>
            </a:fld>
            <a:endParaRPr lang="en-US" altLang="en-US"/>
          </a:p>
        </p:txBody>
      </p:sp>
    </p:spTree>
    <p:extLst>
      <p:ext uri="{BB962C8B-B14F-4D97-AF65-F5344CB8AC3E}">
        <p14:creationId xmlns:p14="http://schemas.microsoft.com/office/powerpoint/2010/main" val="297633057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57070" y="1254813"/>
            <a:ext cx="3312264" cy="10567634"/>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3884832" y="1254813"/>
            <a:ext cx="9432696" cy="105676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116" y="1422389"/>
            <a:ext cx="2716712" cy="101601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6C32C8-07CE-41B5-8D3F-3517EAE8F33A}" type="slidenum">
              <a:rPr lang="en-US" altLang="en-US" smtClean="0"/>
              <a:pPr/>
              <a:t>‹#›</a:t>
            </a:fld>
            <a:endParaRPr lang="en-US" altLang="en-US"/>
          </a:p>
        </p:txBody>
      </p:sp>
    </p:spTree>
    <p:extLst>
      <p:ext uri="{BB962C8B-B14F-4D97-AF65-F5344CB8AC3E}">
        <p14:creationId xmlns:p14="http://schemas.microsoft.com/office/powerpoint/2010/main" val="46183079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18288000" cy="13716000"/>
          </a:xfrm>
        </p:spPr>
        <p:txBody>
          <a:bodyPr rtlCol="0">
            <a:normAutofit/>
          </a:bodyPr>
          <a:lstStyle>
            <a:lvl1pPr marL="0" indent="0">
              <a:buNone/>
              <a:defRPr sz="2401">
                <a:solidFill>
                  <a:schemeClr val="bg2"/>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094281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Objectives 2">
    <p:spTree>
      <p:nvGrpSpPr>
        <p:cNvPr id="1" name=""/>
        <p:cNvGrpSpPr/>
        <p:nvPr/>
      </p:nvGrpSpPr>
      <p:grpSpPr>
        <a:xfrm>
          <a:off x="0" y="0"/>
          <a:ext cx="0" cy="0"/>
          <a:chOff x="0" y="0"/>
          <a:chExt cx="0" cy="0"/>
        </a:xfrm>
      </p:grpSpPr>
      <p:sp>
        <p:nvSpPr>
          <p:cNvPr id="3" name="Oval 2"/>
          <p:cNvSpPr/>
          <p:nvPr/>
        </p:nvSpPr>
        <p:spPr>
          <a:xfrm>
            <a:off x="17269751" y="473075"/>
            <a:ext cx="719325" cy="9588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68584" tIns="34292" rIns="68584" bIns="34292"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a:solidFill>
                <a:srgbClr val="FFFFFF"/>
              </a:solidFill>
            </a:endParaRPr>
          </a:p>
        </p:txBody>
      </p:sp>
      <p:sp>
        <p:nvSpPr>
          <p:cNvPr id="4" name="TextBox 8"/>
          <p:cNvSpPr txBox="1">
            <a:spLocks noChangeArrowheads="1"/>
          </p:cNvSpPr>
          <p:nvPr/>
        </p:nvSpPr>
        <p:spPr bwMode="auto">
          <a:xfrm>
            <a:off x="17366198" y="606426"/>
            <a:ext cx="547869" cy="46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7141" tIns="68571" rIns="137141" bIns="68571">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fld id="{B3442DD3-992D-456C-A3E8-9DAE39A4EC22}" type="slidenum">
              <a:rPr lang="id-ID" altLang="en-US" sz="2101" b="1" i="0">
                <a:solidFill>
                  <a:schemeClr val="bg1"/>
                </a:solidFill>
                <a:latin typeface="Arial Narrow" charset="0"/>
                <a:ea typeface="Arial Narrow" charset="0"/>
                <a:cs typeface="Arial Narrow" charset="0"/>
              </a:rPr>
              <a:pPr algn="ctr" eaLnBrk="1" hangingPunct="1"/>
              <a:t>‹#›</a:t>
            </a:fld>
            <a:endParaRPr lang="id-ID" altLang="en-US" sz="2101" b="1" i="0" dirty="0">
              <a:solidFill>
                <a:schemeClr val="bg1"/>
              </a:solidFill>
              <a:latin typeface="Arial Narrow" charset="0"/>
              <a:ea typeface="Arial Narrow" charset="0"/>
              <a:cs typeface="Arial Narrow" charset="0"/>
            </a:endParaRPr>
          </a:p>
        </p:txBody>
      </p:sp>
      <p:sp>
        <p:nvSpPr>
          <p:cNvPr id="11" name="Picture Placeholder 22"/>
          <p:cNvSpPr>
            <a:spLocks noGrp="1" noChangeAspect="1"/>
          </p:cNvSpPr>
          <p:nvPr>
            <p:ph type="pic" sz="quarter" idx="13"/>
          </p:nvPr>
        </p:nvSpPr>
        <p:spPr>
          <a:xfrm>
            <a:off x="0" y="0"/>
            <a:ext cx="8931279" cy="13716000"/>
          </a:xfrm>
        </p:spPr>
        <p:txBody>
          <a:bodyPr rtlCol="0">
            <a:normAutofit/>
          </a:bodyPr>
          <a:lstStyle>
            <a:lvl1pPr marL="0" indent="0">
              <a:buNone/>
              <a:defRPr sz="2401">
                <a:latin typeface="Raleway Light"/>
                <a:cs typeface="Raleway Light"/>
              </a:defRPr>
            </a:lvl1pPr>
          </a:lstStyle>
          <a:p>
            <a:pPr lvl="0"/>
            <a:r>
              <a:rPr lang="en-US" noProof="0"/>
              <a:t>Click icon to add picture</a:t>
            </a:r>
            <a:endParaRPr lang="id-ID" noProof="0" dirty="0"/>
          </a:p>
        </p:txBody>
      </p:sp>
    </p:spTree>
    <p:extLst>
      <p:ext uri="{BB962C8B-B14F-4D97-AF65-F5344CB8AC3E}">
        <p14:creationId xmlns:p14="http://schemas.microsoft.com/office/powerpoint/2010/main" val="1308295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rvices">
    <p:spTree>
      <p:nvGrpSpPr>
        <p:cNvPr id="1" name=""/>
        <p:cNvGrpSpPr/>
        <p:nvPr/>
      </p:nvGrpSpPr>
      <p:grpSpPr>
        <a:xfrm>
          <a:off x="0" y="0"/>
          <a:ext cx="0" cy="0"/>
          <a:chOff x="0" y="0"/>
          <a:chExt cx="0" cy="0"/>
        </a:xfrm>
      </p:grpSpPr>
      <p:sp>
        <p:nvSpPr>
          <p:cNvPr id="3" name="Oval 2"/>
          <p:cNvSpPr/>
          <p:nvPr userDrawn="1"/>
        </p:nvSpPr>
        <p:spPr>
          <a:xfrm>
            <a:off x="17269751" y="473075"/>
            <a:ext cx="719325" cy="9588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68584" tIns="34292" rIns="68584" bIns="34292"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a:solidFill>
                <a:srgbClr val="FFFFFF"/>
              </a:solidFill>
            </a:endParaRPr>
          </a:p>
        </p:txBody>
      </p:sp>
      <p:sp>
        <p:nvSpPr>
          <p:cNvPr id="4" name="TextBox 8"/>
          <p:cNvSpPr txBox="1">
            <a:spLocks noChangeArrowheads="1"/>
          </p:cNvSpPr>
          <p:nvPr userDrawn="1"/>
        </p:nvSpPr>
        <p:spPr bwMode="auto">
          <a:xfrm>
            <a:off x="17366198" y="606426"/>
            <a:ext cx="547869" cy="46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7141" tIns="68571" rIns="137141" bIns="68571">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fld id="{A178F650-9C02-4BD8-B029-4A79B727F820}" type="slidenum">
              <a:rPr lang="id-ID" altLang="en-US" sz="2101" b="1">
                <a:solidFill>
                  <a:schemeClr val="bg1"/>
                </a:solidFill>
                <a:latin typeface="Arial Narrow" charset="0"/>
                <a:ea typeface="Arial Narrow" charset="0"/>
                <a:cs typeface="Arial Narrow" charset="0"/>
              </a:rPr>
              <a:pPr algn="ctr" eaLnBrk="1" hangingPunct="1"/>
              <a:t>‹#›</a:t>
            </a:fld>
            <a:endParaRPr lang="id-ID" altLang="en-US" sz="2101" dirty="0">
              <a:solidFill>
                <a:schemeClr val="bg1"/>
              </a:solidFill>
              <a:latin typeface="Arial Narrow" charset="0"/>
              <a:ea typeface="Arial Narrow" charset="0"/>
              <a:cs typeface="Arial Narrow" charset="0"/>
            </a:endParaRPr>
          </a:p>
        </p:txBody>
      </p:sp>
      <p:sp>
        <p:nvSpPr>
          <p:cNvPr id="11" name="Picture Placeholder 8"/>
          <p:cNvSpPr>
            <a:spLocks noGrp="1" noChangeAspect="1"/>
          </p:cNvSpPr>
          <p:nvPr>
            <p:ph type="pic" sz="quarter" idx="10"/>
          </p:nvPr>
        </p:nvSpPr>
        <p:spPr>
          <a:xfrm>
            <a:off x="0" y="3419725"/>
            <a:ext cx="18288000" cy="6316547"/>
          </a:xfrm>
        </p:spPr>
        <p:txBody>
          <a:bodyPr rtlCol="0">
            <a:normAutofit/>
          </a:bodyPr>
          <a:lstStyle>
            <a:lvl1pPr marL="0" indent="0">
              <a:buNone/>
              <a:defRPr sz="3151">
                <a:solidFill>
                  <a:schemeClr val="bg1">
                    <a:lumMod val="75000"/>
                  </a:schemeClr>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70689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0403" y="1248220"/>
            <a:ext cx="13178398" cy="2561780"/>
          </a:xfrm>
        </p:spPr>
        <p:txBody>
          <a:bodyPr/>
          <a:lstStyle/>
          <a:p>
            <a:r>
              <a:rPr lang="en-US"/>
              <a:t>Click to edit Master title style</a:t>
            </a:r>
            <a:endParaRPr lang="en-US" dirty="0"/>
          </a:p>
        </p:txBody>
      </p:sp>
      <p:sp>
        <p:nvSpPr>
          <p:cNvPr id="3" name="Content Placeholder 2"/>
          <p:cNvSpPr>
            <a:spLocks noGrp="1"/>
          </p:cNvSpPr>
          <p:nvPr>
            <p:ph idx="1"/>
          </p:nvPr>
        </p:nvSpPr>
        <p:spPr>
          <a:xfrm>
            <a:off x="3884831" y="4267200"/>
            <a:ext cx="13183970" cy="7555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116" y="1422389"/>
            <a:ext cx="2716712" cy="101601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6C32C8-07CE-41B5-8D3F-3517EAE8F33A}" type="slidenum">
              <a:rPr lang="en-US" altLang="en-US" smtClean="0"/>
              <a:pPr/>
              <a:t>‹#›</a:t>
            </a:fld>
            <a:endParaRPr lang="en-US" altLang="en-US"/>
          </a:p>
        </p:txBody>
      </p:sp>
    </p:spTree>
    <p:extLst>
      <p:ext uri="{BB962C8B-B14F-4D97-AF65-F5344CB8AC3E}">
        <p14:creationId xmlns:p14="http://schemas.microsoft.com/office/powerpoint/2010/main" val="251184860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3" name="Oval 2"/>
          <p:cNvSpPr/>
          <p:nvPr userDrawn="1"/>
        </p:nvSpPr>
        <p:spPr>
          <a:xfrm>
            <a:off x="17269751" y="473075"/>
            <a:ext cx="719325" cy="9588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68584" tIns="34292" rIns="68584" bIns="34292"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a:solidFill>
                <a:srgbClr val="FFFFFF"/>
              </a:solidFill>
            </a:endParaRPr>
          </a:p>
        </p:txBody>
      </p:sp>
      <p:sp>
        <p:nvSpPr>
          <p:cNvPr id="4" name="TextBox 8"/>
          <p:cNvSpPr txBox="1">
            <a:spLocks noChangeArrowheads="1"/>
          </p:cNvSpPr>
          <p:nvPr userDrawn="1"/>
        </p:nvSpPr>
        <p:spPr bwMode="auto">
          <a:xfrm>
            <a:off x="17366198" y="606426"/>
            <a:ext cx="547869" cy="46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7141" tIns="68571" rIns="137141" bIns="68571">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fld id="{DD37C04A-1A24-440C-9FD7-DE7E0307E03C}" type="slidenum">
              <a:rPr lang="id-ID" altLang="en-US" sz="2101" b="1" i="0">
                <a:solidFill>
                  <a:schemeClr val="bg1"/>
                </a:solidFill>
                <a:latin typeface="Arial Narrow" charset="0"/>
                <a:ea typeface="Arial Narrow" charset="0"/>
                <a:cs typeface="Arial Narrow" charset="0"/>
              </a:rPr>
              <a:pPr algn="ctr" eaLnBrk="1" hangingPunct="1"/>
              <a:t>‹#›</a:t>
            </a:fld>
            <a:endParaRPr lang="id-ID" altLang="en-US" sz="2101" b="1" i="0" dirty="0">
              <a:solidFill>
                <a:schemeClr val="bg1"/>
              </a:solidFill>
              <a:latin typeface="Arial Narrow" charset="0"/>
              <a:ea typeface="Arial Narrow" charset="0"/>
              <a:cs typeface="Arial Narrow" charset="0"/>
            </a:endParaRPr>
          </a:p>
        </p:txBody>
      </p:sp>
      <p:sp>
        <p:nvSpPr>
          <p:cNvPr id="11" name="Picture Placeholder 2"/>
          <p:cNvSpPr>
            <a:spLocks noGrp="1" noChangeAspect="1"/>
          </p:cNvSpPr>
          <p:nvPr>
            <p:ph type="pic" sz="quarter" idx="23"/>
          </p:nvPr>
        </p:nvSpPr>
        <p:spPr>
          <a:xfrm>
            <a:off x="718733" y="3957748"/>
            <a:ext cx="6836323" cy="8310562"/>
          </a:xfrm>
        </p:spPr>
        <p:txBody>
          <a:bodyPr rtlCol="0">
            <a:normAutofit/>
          </a:bodyPr>
          <a:lstStyle>
            <a:lvl1pPr marL="0" indent="0" algn="ctr">
              <a:buNone/>
              <a:defRPr/>
            </a:lvl1pPr>
          </a:lstStyle>
          <a:p>
            <a:pPr lvl="0"/>
            <a:r>
              <a:rPr lang="en-US" noProof="0"/>
              <a:t>Click icon to add picture</a:t>
            </a:r>
            <a:endParaRPr lang="id-ID" noProof="0"/>
          </a:p>
        </p:txBody>
      </p:sp>
    </p:spTree>
    <p:extLst>
      <p:ext uri="{BB962C8B-B14F-4D97-AF65-F5344CB8AC3E}">
        <p14:creationId xmlns:p14="http://schemas.microsoft.com/office/powerpoint/2010/main" val="4004228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
        <p:nvSpPr>
          <p:cNvPr id="2" name="Oval 1"/>
          <p:cNvSpPr/>
          <p:nvPr userDrawn="1"/>
        </p:nvSpPr>
        <p:spPr>
          <a:xfrm>
            <a:off x="17269751" y="473075"/>
            <a:ext cx="719325" cy="9588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68584" tIns="34292" rIns="68584" bIns="34292"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a:solidFill>
                <a:srgbClr val="FFFFFF"/>
              </a:solidFill>
            </a:endParaRPr>
          </a:p>
        </p:txBody>
      </p:sp>
      <p:sp>
        <p:nvSpPr>
          <p:cNvPr id="3" name="TextBox 8"/>
          <p:cNvSpPr txBox="1">
            <a:spLocks noChangeArrowheads="1"/>
          </p:cNvSpPr>
          <p:nvPr userDrawn="1"/>
        </p:nvSpPr>
        <p:spPr bwMode="auto">
          <a:xfrm>
            <a:off x="17366198" y="606426"/>
            <a:ext cx="547869" cy="46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7141" tIns="68571" rIns="137141" bIns="68571">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fld id="{631058D4-0FDE-4991-B853-8CF8AF68FC61}" type="slidenum">
              <a:rPr lang="id-ID" altLang="en-US" sz="2101" b="1" i="0">
                <a:solidFill>
                  <a:schemeClr val="bg1"/>
                </a:solidFill>
                <a:latin typeface="Arial Narrow" charset="0"/>
                <a:ea typeface="Arial Narrow" charset="0"/>
                <a:cs typeface="Arial Narrow" charset="0"/>
              </a:rPr>
              <a:pPr algn="ctr" eaLnBrk="1" hangingPunct="1"/>
              <a:t>‹#›</a:t>
            </a:fld>
            <a:endParaRPr lang="id-ID" altLang="en-US" sz="2101" b="1" i="0" dirty="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2476923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2" name="Oval 1"/>
          <p:cNvSpPr/>
          <p:nvPr userDrawn="1"/>
        </p:nvSpPr>
        <p:spPr>
          <a:xfrm>
            <a:off x="17269751" y="473075"/>
            <a:ext cx="719325" cy="9588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68584" tIns="34292" rIns="68584" bIns="34292"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a:solidFill>
                <a:srgbClr val="FFFFFF"/>
              </a:solidFill>
            </a:endParaRPr>
          </a:p>
        </p:txBody>
      </p:sp>
      <p:sp>
        <p:nvSpPr>
          <p:cNvPr id="3" name="TextBox 8"/>
          <p:cNvSpPr txBox="1">
            <a:spLocks noChangeArrowheads="1"/>
          </p:cNvSpPr>
          <p:nvPr userDrawn="1"/>
        </p:nvSpPr>
        <p:spPr bwMode="auto">
          <a:xfrm>
            <a:off x="17366198" y="606426"/>
            <a:ext cx="547869" cy="46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7141" tIns="68571" rIns="137141" bIns="68571">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fld id="{F34BB5EF-D903-460B-99CF-B6F2C11BC9C4}" type="slidenum">
              <a:rPr lang="id-ID" altLang="en-US" sz="2101" b="1" i="0">
                <a:solidFill>
                  <a:schemeClr val="bg1"/>
                </a:solidFill>
                <a:latin typeface="Arial Narrow" charset="0"/>
                <a:ea typeface="Arial Narrow" charset="0"/>
                <a:cs typeface="Arial Narrow" charset="0"/>
              </a:rPr>
              <a:pPr algn="ctr" eaLnBrk="1" hangingPunct="1"/>
              <a:t>‹#›</a:t>
            </a:fld>
            <a:endParaRPr lang="id-ID" altLang="en-US" sz="2101" b="1" i="0" dirty="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3567948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Oval 1"/>
          <p:cNvSpPr/>
          <p:nvPr userDrawn="1"/>
        </p:nvSpPr>
        <p:spPr>
          <a:xfrm>
            <a:off x="17269751" y="473075"/>
            <a:ext cx="719325" cy="9588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68584" tIns="34292" rIns="68584" bIns="34292"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a:solidFill>
                <a:srgbClr val="FFFFFF"/>
              </a:solidFill>
            </a:endParaRPr>
          </a:p>
        </p:txBody>
      </p:sp>
      <p:sp>
        <p:nvSpPr>
          <p:cNvPr id="3" name="TextBox 8"/>
          <p:cNvSpPr txBox="1">
            <a:spLocks noChangeArrowheads="1"/>
          </p:cNvSpPr>
          <p:nvPr userDrawn="1"/>
        </p:nvSpPr>
        <p:spPr bwMode="auto">
          <a:xfrm>
            <a:off x="17366198" y="606426"/>
            <a:ext cx="547869" cy="46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7141" tIns="68571" rIns="137141" bIns="68571">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fld id="{CE41D794-CA8A-46FB-B399-C49E4CA3D533}" type="slidenum">
              <a:rPr lang="id-ID" altLang="en-US" sz="2101" b="1" i="0">
                <a:solidFill>
                  <a:schemeClr val="bg1"/>
                </a:solidFill>
                <a:latin typeface="Arial Narrow" charset="0"/>
                <a:ea typeface="Arial Narrow" charset="0"/>
                <a:cs typeface="Arial Narrow" charset="0"/>
              </a:rPr>
              <a:pPr algn="ctr" eaLnBrk="1" hangingPunct="1"/>
              <a:t>‹#›</a:t>
            </a:fld>
            <a:endParaRPr lang="id-ID" altLang="en-US" sz="2101" b="1" i="0" dirty="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617826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Support">
    <p:spTree>
      <p:nvGrpSpPr>
        <p:cNvPr id="1" name=""/>
        <p:cNvGrpSpPr/>
        <p:nvPr/>
      </p:nvGrpSpPr>
      <p:grpSpPr>
        <a:xfrm>
          <a:off x="0" y="0"/>
          <a:ext cx="0" cy="0"/>
          <a:chOff x="0" y="0"/>
          <a:chExt cx="0" cy="0"/>
        </a:xfrm>
      </p:grpSpPr>
      <p:sp>
        <p:nvSpPr>
          <p:cNvPr id="9" name="Oval 8"/>
          <p:cNvSpPr/>
          <p:nvPr userDrawn="1"/>
        </p:nvSpPr>
        <p:spPr>
          <a:xfrm>
            <a:off x="17269751" y="473075"/>
            <a:ext cx="719325" cy="9588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68584" tIns="34292" rIns="68584" bIns="34292"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a:solidFill>
                <a:srgbClr val="FFFFFF"/>
              </a:solidFill>
            </a:endParaRPr>
          </a:p>
        </p:txBody>
      </p:sp>
      <p:sp>
        <p:nvSpPr>
          <p:cNvPr id="10" name="TextBox 8"/>
          <p:cNvSpPr txBox="1">
            <a:spLocks noChangeArrowheads="1"/>
          </p:cNvSpPr>
          <p:nvPr userDrawn="1"/>
        </p:nvSpPr>
        <p:spPr bwMode="auto">
          <a:xfrm>
            <a:off x="17366198" y="606426"/>
            <a:ext cx="547869" cy="46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7141" tIns="68571" rIns="137141" bIns="68571">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fld id="{9FA05F4A-169A-45A1-9481-57B869700CBA}" type="slidenum">
              <a:rPr lang="id-ID" altLang="en-US" sz="2101" b="1" i="0" smtClean="0">
                <a:solidFill>
                  <a:schemeClr val="bg1"/>
                </a:solidFill>
                <a:latin typeface="Arial Narrow" charset="0"/>
                <a:ea typeface="Arial Narrow" charset="0"/>
                <a:cs typeface="Arial Narrow" charset="0"/>
              </a:rPr>
              <a:pPr algn="ctr" eaLnBrk="1" hangingPunct="1"/>
              <a:t>‹#›</a:t>
            </a:fld>
            <a:endParaRPr lang="id-ID" altLang="en-US" sz="2101" b="1" i="0" dirty="0">
              <a:solidFill>
                <a:schemeClr val="bg1"/>
              </a:solidFill>
              <a:latin typeface="Arial Narrow" charset="0"/>
              <a:ea typeface="Arial Narrow" charset="0"/>
              <a:cs typeface="Arial Narrow" charset="0"/>
            </a:endParaRPr>
          </a:p>
        </p:txBody>
      </p:sp>
      <p:sp>
        <p:nvSpPr>
          <p:cNvPr id="14" name="Picture Placeholder 13"/>
          <p:cNvSpPr>
            <a:spLocks noGrp="1" noChangeAspect="1"/>
          </p:cNvSpPr>
          <p:nvPr>
            <p:ph type="pic" sz="quarter" idx="10"/>
          </p:nvPr>
        </p:nvSpPr>
        <p:spPr>
          <a:xfrm>
            <a:off x="2052247" y="3206029"/>
            <a:ext cx="1889913" cy="2517622"/>
          </a:xfrm>
          <a:prstGeom prst="ellipse">
            <a:avLst/>
          </a:prstGeom>
        </p:spPr>
        <p:txBody>
          <a:bodyPr rtlCol="0">
            <a:noAutofit/>
          </a:bodyPr>
          <a:lstStyle>
            <a:lvl1pPr marL="0" indent="0">
              <a:lnSpc>
                <a:spcPct val="130000"/>
              </a:lnSpc>
              <a:buNone/>
              <a:defRPr sz="1800" baseline="0"/>
            </a:lvl1pPr>
          </a:lstStyle>
          <a:p>
            <a:pPr lvl="0"/>
            <a:r>
              <a:rPr lang="en-US" noProof="0"/>
              <a:t>Click icon to add picture</a:t>
            </a:r>
            <a:endParaRPr lang="en-US" noProof="0" dirty="0"/>
          </a:p>
        </p:txBody>
      </p:sp>
      <p:sp>
        <p:nvSpPr>
          <p:cNvPr id="75" name="Picture Placeholder 13"/>
          <p:cNvSpPr>
            <a:spLocks noGrp="1" noChangeAspect="1"/>
          </p:cNvSpPr>
          <p:nvPr>
            <p:ph type="pic" sz="quarter" idx="11"/>
          </p:nvPr>
        </p:nvSpPr>
        <p:spPr>
          <a:xfrm>
            <a:off x="6201796" y="3185107"/>
            <a:ext cx="1889913" cy="2517622"/>
          </a:xfrm>
          <a:prstGeom prst="ellipse">
            <a:avLst/>
          </a:prstGeom>
        </p:spPr>
        <p:txBody>
          <a:bodyPr rtlCol="0">
            <a:normAutofit/>
          </a:bodyPr>
          <a:lstStyle>
            <a:lvl1pPr marL="0" indent="0">
              <a:lnSpc>
                <a:spcPct val="130000"/>
              </a:lnSpc>
              <a:buNone/>
              <a:defRPr sz="1800"/>
            </a:lvl1pPr>
          </a:lstStyle>
          <a:p>
            <a:pPr lvl="0"/>
            <a:r>
              <a:rPr lang="en-US" noProof="0"/>
              <a:t>Click icon to add picture</a:t>
            </a:r>
            <a:endParaRPr lang="en-US" noProof="0" dirty="0"/>
          </a:p>
        </p:txBody>
      </p:sp>
      <p:sp>
        <p:nvSpPr>
          <p:cNvPr id="76" name="Picture Placeholder 13"/>
          <p:cNvSpPr>
            <a:spLocks noGrp="1" noChangeAspect="1"/>
          </p:cNvSpPr>
          <p:nvPr>
            <p:ph type="pic" sz="quarter" idx="12"/>
          </p:nvPr>
        </p:nvSpPr>
        <p:spPr>
          <a:xfrm>
            <a:off x="10259980" y="3218013"/>
            <a:ext cx="1889913" cy="2517622"/>
          </a:xfrm>
          <a:prstGeom prst="ellipse">
            <a:avLst/>
          </a:prstGeom>
        </p:spPr>
        <p:txBody>
          <a:bodyPr rtlCol="0">
            <a:normAutofit/>
          </a:bodyPr>
          <a:lstStyle>
            <a:lvl1pPr marL="0" marR="0" indent="0" algn="l" defTabSz="1371691" rtl="0" eaLnBrk="1" fontAlgn="auto" latinLnBrk="0" hangingPunct="1">
              <a:lnSpc>
                <a:spcPct val="130000"/>
              </a:lnSpc>
              <a:spcBef>
                <a:spcPts val="1500"/>
              </a:spcBef>
              <a:spcAft>
                <a:spcPts val="0"/>
              </a:spcAft>
              <a:buClrTx/>
              <a:buSzTx/>
              <a:buFont typeface="Arial" panose="020B0604020202020204" pitchFamily="34" charset="0"/>
              <a:buNone/>
              <a:tabLst/>
              <a:defRPr sz="1800"/>
            </a:lvl1pPr>
          </a:lstStyle>
          <a:p>
            <a:pPr lvl="0"/>
            <a:r>
              <a:rPr lang="en-US" noProof="0"/>
              <a:t>Click icon to add picture</a:t>
            </a:r>
            <a:endParaRPr lang="en-US" noProof="0" dirty="0"/>
          </a:p>
        </p:txBody>
      </p:sp>
      <p:sp>
        <p:nvSpPr>
          <p:cNvPr id="77" name="Picture Placeholder 13"/>
          <p:cNvSpPr>
            <a:spLocks noGrp="1" noChangeAspect="1"/>
          </p:cNvSpPr>
          <p:nvPr>
            <p:ph type="pic" sz="quarter" idx="13"/>
          </p:nvPr>
        </p:nvSpPr>
        <p:spPr>
          <a:xfrm>
            <a:off x="14346490" y="3218013"/>
            <a:ext cx="1889913" cy="2517622"/>
          </a:xfrm>
          <a:prstGeom prst="ellipse">
            <a:avLst/>
          </a:prstGeom>
        </p:spPr>
        <p:txBody>
          <a:bodyPr rtlCol="0">
            <a:normAutofit/>
          </a:bodyPr>
          <a:lstStyle>
            <a:lvl1pPr marL="0" marR="0" indent="0" algn="l" defTabSz="1371691" rtl="0" eaLnBrk="1" fontAlgn="auto" latinLnBrk="0" hangingPunct="1">
              <a:lnSpc>
                <a:spcPct val="130000"/>
              </a:lnSpc>
              <a:spcBef>
                <a:spcPts val="1500"/>
              </a:spcBef>
              <a:spcAft>
                <a:spcPts val="0"/>
              </a:spcAft>
              <a:buClrTx/>
              <a:buSzTx/>
              <a:buFont typeface="Arial" panose="020B0604020202020204" pitchFamily="34" charset="0"/>
              <a:buNone/>
              <a:tabLst/>
              <a:defRPr sz="1800"/>
            </a:lvl1pPr>
          </a:lstStyle>
          <a:p>
            <a:pPr lvl="0"/>
            <a:r>
              <a:rPr lang="en-US" noProof="0"/>
              <a:t>Click icon to add picture</a:t>
            </a:r>
            <a:endParaRPr lang="en-US" noProof="0" dirty="0"/>
          </a:p>
        </p:txBody>
      </p:sp>
      <p:sp>
        <p:nvSpPr>
          <p:cNvPr id="78" name="Picture Placeholder 13"/>
          <p:cNvSpPr>
            <a:spLocks noGrp="1" noChangeAspect="1"/>
          </p:cNvSpPr>
          <p:nvPr>
            <p:ph type="pic" sz="quarter" idx="14"/>
          </p:nvPr>
        </p:nvSpPr>
        <p:spPr>
          <a:xfrm>
            <a:off x="12321387" y="8108515"/>
            <a:ext cx="1889913" cy="2517622"/>
          </a:xfrm>
          <a:prstGeom prst="ellipse">
            <a:avLst/>
          </a:prstGeom>
        </p:spPr>
        <p:txBody>
          <a:bodyPr rtlCol="0">
            <a:normAutofit/>
          </a:bodyPr>
          <a:lstStyle>
            <a:lvl1pPr>
              <a:lnSpc>
                <a:spcPct val="130000"/>
              </a:lnSpc>
              <a:defRPr sz="1800"/>
            </a:lvl1pPr>
          </a:lstStyle>
          <a:p>
            <a:pPr lvl="0"/>
            <a:r>
              <a:rPr lang="en-US" noProof="0"/>
              <a:t>Click icon to add picture</a:t>
            </a:r>
            <a:endParaRPr lang="en-US" noProof="0" dirty="0"/>
          </a:p>
        </p:txBody>
      </p:sp>
      <p:sp>
        <p:nvSpPr>
          <p:cNvPr id="79" name="Picture Placeholder 13"/>
          <p:cNvSpPr>
            <a:spLocks noGrp="1" noChangeAspect="1"/>
          </p:cNvSpPr>
          <p:nvPr>
            <p:ph type="pic" sz="quarter" idx="15"/>
          </p:nvPr>
        </p:nvSpPr>
        <p:spPr>
          <a:xfrm>
            <a:off x="8249303" y="8108515"/>
            <a:ext cx="1889913" cy="2517622"/>
          </a:xfrm>
          <a:prstGeom prst="ellipse">
            <a:avLst/>
          </a:prstGeom>
        </p:spPr>
        <p:txBody>
          <a:bodyPr rtlCol="0">
            <a:normAutofit/>
          </a:bodyPr>
          <a:lstStyle>
            <a:lvl1pPr marL="0" marR="0" indent="0" algn="l" defTabSz="1371691" rtl="0" eaLnBrk="1" fontAlgn="auto" latinLnBrk="0" hangingPunct="1">
              <a:lnSpc>
                <a:spcPct val="130000"/>
              </a:lnSpc>
              <a:spcBef>
                <a:spcPts val="1500"/>
              </a:spcBef>
              <a:spcAft>
                <a:spcPts val="0"/>
              </a:spcAft>
              <a:buClrTx/>
              <a:buSzTx/>
              <a:buFont typeface="Arial" panose="020B0604020202020204" pitchFamily="34" charset="0"/>
              <a:buNone/>
              <a:tabLst/>
              <a:defRPr sz="1800"/>
            </a:lvl1pPr>
          </a:lstStyle>
          <a:p>
            <a:pPr lvl="0"/>
            <a:r>
              <a:rPr lang="en-US" noProof="0"/>
              <a:t>Click icon to add picture</a:t>
            </a:r>
            <a:endParaRPr lang="en-US" noProof="0" dirty="0"/>
          </a:p>
        </p:txBody>
      </p:sp>
      <p:sp>
        <p:nvSpPr>
          <p:cNvPr id="80" name="Picture Placeholder 13"/>
          <p:cNvSpPr>
            <a:spLocks noGrp="1" noChangeAspect="1"/>
          </p:cNvSpPr>
          <p:nvPr>
            <p:ph type="pic" sz="quarter" idx="16"/>
          </p:nvPr>
        </p:nvSpPr>
        <p:spPr>
          <a:xfrm>
            <a:off x="4134108" y="8080093"/>
            <a:ext cx="1889913" cy="2517622"/>
          </a:xfrm>
          <a:prstGeom prst="ellipse">
            <a:avLst/>
          </a:prstGeom>
        </p:spPr>
        <p:txBody>
          <a:bodyPr rtlCol="0">
            <a:normAutofit/>
          </a:bodyPr>
          <a:lstStyle>
            <a:lvl1pPr marL="0" marR="0" indent="0" algn="l" defTabSz="1371691" rtl="0" eaLnBrk="1" fontAlgn="auto" latinLnBrk="0" hangingPunct="1">
              <a:lnSpc>
                <a:spcPct val="130000"/>
              </a:lnSpc>
              <a:spcBef>
                <a:spcPts val="1500"/>
              </a:spcBef>
              <a:spcAft>
                <a:spcPts val="0"/>
              </a:spcAft>
              <a:buClrTx/>
              <a:buSzTx/>
              <a:buFont typeface="Arial" panose="020B0604020202020204" pitchFamily="34" charset="0"/>
              <a:buNone/>
              <a:tabLst/>
              <a:defRPr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376610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sp>
        <p:nvSpPr>
          <p:cNvPr id="3" name="Oval 2"/>
          <p:cNvSpPr/>
          <p:nvPr/>
        </p:nvSpPr>
        <p:spPr>
          <a:xfrm>
            <a:off x="17269751" y="473075"/>
            <a:ext cx="719325" cy="9588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68584" tIns="34292" rIns="68584" bIns="34292"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a:solidFill>
                <a:srgbClr val="FFFFFF"/>
              </a:solidFill>
            </a:endParaRPr>
          </a:p>
        </p:txBody>
      </p:sp>
      <p:sp>
        <p:nvSpPr>
          <p:cNvPr id="4" name="TextBox 8"/>
          <p:cNvSpPr txBox="1">
            <a:spLocks noChangeArrowheads="1"/>
          </p:cNvSpPr>
          <p:nvPr/>
        </p:nvSpPr>
        <p:spPr bwMode="auto">
          <a:xfrm>
            <a:off x="17366198" y="606426"/>
            <a:ext cx="547869" cy="46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7141" tIns="68571" rIns="137141" bIns="68571">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fld id="{AC39B1C9-58CB-4442-9EBC-57D32D322D9A}" type="slidenum">
              <a:rPr lang="id-ID" altLang="en-US" sz="2101" b="1" i="0">
                <a:solidFill>
                  <a:schemeClr val="bg1"/>
                </a:solidFill>
                <a:latin typeface="Arial Narrow" charset="0"/>
                <a:ea typeface="Arial Narrow" charset="0"/>
                <a:cs typeface="Arial Narrow" charset="0"/>
              </a:rPr>
              <a:pPr algn="ctr" eaLnBrk="1" hangingPunct="1"/>
              <a:t>‹#›</a:t>
            </a:fld>
            <a:endParaRPr lang="id-ID" altLang="en-US" sz="2101" b="1" i="0" dirty="0">
              <a:solidFill>
                <a:schemeClr val="bg1"/>
              </a:solidFill>
              <a:latin typeface="Arial Narrow" charset="0"/>
              <a:ea typeface="Arial Narrow" charset="0"/>
              <a:cs typeface="Arial Narrow" charset="0"/>
            </a:endParaRPr>
          </a:p>
        </p:txBody>
      </p:sp>
      <p:sp>
        <p:nvSpPr>
          <p:cNvPr id="13" name="Picture Placeholder 9"/>
          <p:cNvSpPr>
            <a:spLocks noGrp="1" noChangeAspect="1"/>
          </p:cNvSpPr>
          <p:nvPr>
            <p:ph type="pic" sz="quarter" idx="11"/>
          </p:nvPr>
        </p:nvSpPr>
        <p:spPr>
          <a:xfrm>
            <a:off x="10067658" y="3753036"/>
            <a:ext cx="6509193" cy="4982164"/>
          </a:xfrm>
        </p:spPr>
        <p:txBody>
          <a:bodyPr rtlCol="0">
            <a:normAutofit/>
          </a:bodyPr>
          <a:lstStyle>
            <a:lvl1pPr marL="0" indent="0">
              <a:buNone/>
              <a:defRPr sz="1500">
                <a:solidFill>
                  <a:schemeClr val="tx1">
                    <a:lumMod val="50000"/>
                    <a:lumOff val="50000"/>
                  </a:schemeClr>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044268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3" name="Oval 2"/>
          <p:cNvSpPr/>
          <p:nvPr/>
        </p:nvSpPr>
        <p:spPr>
          <a:xfrm>
            <a:off x="17269751" y="473075"/>
            <a:ext cx="719325" cy="9588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68584" tIns="34292" rIns="68584" bIns="34292"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a:solidFill>
                <a:srgbClr val="FFFFFF"/>
              </a:solidFill>
            </a:endParaRPr>
          </a:p>
        </p:txBody>
      </p:sp>
      <p:sp>
        <p:nvSpPr>
          <p:cNvPr id="4" name="TextBox 8"/>
          <p:cNvSpPr txBox="1">
            <a:spLocks noChangeArrowheads="1"/>
          </p:cNvSpPr>
          <p:nvPr/>
        </p:nvSpPr>
        <p:spPr bwMode="auto">
          <a:xfrm>
            <a:off x="17366198" y="606426"/>
            <a:ext cx="547869" cy="46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7141" tIns="68571" rIns="137141" bIns="68571">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fld id="{CCD6C305-3DC1-45D5-BCD0-1B4EE8B5C1B6}" type="slidenum">
              <a:rPr lang="id-ID" altLang="en-US" sz="2101" b="1" i="0">
                <a:solidFill>
                  <a:schemeClr val="bg1"/>
                </a:solidFill>
                <a:latin typeface="Arial Narrow" charset="0"/>
                <a:ea typeface="Arial Narrow" charset="0"/>
                <a:cs typeface="Arial Narrow" charset="0"/>
              </a:rPr>
              <a:pPr algn="ctr" eaLnBrk="1" hangingPunct="1"/>
              <a:t>‹#›</a:t>
            </a:fld>
            <a:endParaRPr lang="id-ID" altLang="en-US" sz="2101" b="1" i="0" dirty="0">
              <a:solidFill>
                <a:schemeClr val="bg1"/>
              </a:solidFill>
              <a:latin typeface="Arial Narrow" charset="0"/>
              <a:ea typeface="Arial Narrow" charset="0"/>
              <a:cs typeface="Arial Narrow" charset="0"/>
            </a:endParaRPr>
          </a:p>
        </p:txBody>
      </p:sp>
      <p:sp>
        <p:nvSpPr>
          <p:cNvPr id="11" name="Picture Placeholder 2"/>
          <p:cNvSpPr>
            <a:spLocks noGrp="1" noChangeAspect="1"/>
          </p:cNvSpPr>
          <p:nvPr>
            <p:ph type="pic" sz="quarter" idx="23"/>
          </p:nvPr>
        </p:nvSpPr>
        <p:spPr>
          <a:xfrm>
            <a:off x="17318" y="4391317"/>
            <a:ext cx="18287995" cy="4250173"/>
          </a:xfrm>
        </p:spPr>
        <p:txBody>
          <a:bodyPr rtlCol="0">
            <a:normAutofit/>
          </a:bodyPr>
          <a:lstStyle>
            <a:lvl1pPr marL="0" indent="0" algn="ctr">
              <a:buNone/>
              <a:defRPr/>
            </a:lvl1pPr>
          </a:lstStyle>
          <a:p>
            <a:pPr lvl="0"/>
            <a:r>
              <a:rPr lang="en-US" noProof="0"/>
              <a:t>Click icon to add picture</a:t>
            </a:r>
            <a:endParaRPr lang="id-ID" noProof="0"/>
          </a:p>
        </p:txBody>
      </p:sp>
    </p:spTree>
    <p:extLst>
      <p:ext uri="{BB962C8B-B14F-4D97-AF65-F5344CB8AC3E}">
        <p14:creationId xmlns:p14="http://schemas.microsoft.com/office/powerpoint/2010/main" val="676383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Individual">
    <p:spTree>
      <p:nvGrpSpPr>
        <p:cNvPr id="1" name=""/>
        <p:cNvGrpSpPr/>
        <p:nvPr/>
      </p:nvGrpSpPr>
      <p:grpSpPr>
        <a:xfrm>
          <a:off x="0" y="0"/>
          <a:ext cx="0" cy="0"/>
          <a:chOff x="0" y="0"/>
          <a:chExt cx="0" cy="0"/>
        </a:xfrm>
      </p:grpSpPr>
      <p:sp>
        <p:nvSpPr>
          <p:cNvPr id="3" name="Oval 2"/>
          <p:cNvSpPr/>
          <p:nvPr/>
        </p:nvSpPr>
        <p:spPr>
          <a:xfrm>
            <a:off x="17269751" y="473075"/>
            <a:ext cx="719325" cy="9588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68584" tIns="34292" rIns="68584" bIns="34292"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a:solidFill>
                <a:srgbClr val="FFFFFF"/>
              </a:solidFill>
            </a:endParaRPr>
          </a:p>
        </p:txBody>
      </p:sp>
      <p:sp>
        <p:nvSpPr>
          <p:cNvPr id="4" name="TextBox 8"/>
          <p:cNvSpPr txBox="1">
            <a:spLocks noChangeArrowheads="1"/>
          </p:cNvSpPr>
          <p:nvPr/>
        </p:nvSpPr>
        <p:spPr bwMode="auto">
          <a:xfrm>
            <a:off x="17366198" y="606426"/>
            <a:ext cx="547869" cy="46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37141" tIns="68571" rIns="137141" bIns="68571">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fld id="{23944017-F49F-49FB-80DB-1A5A794E4BE8}" type="slidenum">
              <a:rPr lang="id-ID" altLang="en-US" sz="2101" b="1" i="0">
                <a:solidFill>
                  <a:schemeClr val="bg1"/>
                </a:solidFill>
                <a:latin typeface="Arial Narrow" charset="0"/>
                <a:ea typeface="Arial Narrow" charset="0"/>
                <a:cs typeface="Arial Narrow" charset="0"/>
              </a:rPr>
              <a:pPr algn="ctr" eaLnBrk="1" hangingPunct="1"/>
              <a:t>‹#›</a:t>
            </a:fld>
            <a:endParaRPr lang="id-ID" altLang="en-US" sz="2101" b="1" i="0" dirty="0">
              <a:solidFill>
                <a:schemeClr val="bg1"/>
              </a:solidFill>
              <a:latin typeface="Arial Narrow" charset="0"/>
              <a:ea typeface="Arial Narrow" charset="0"/>
              <a:cs typeface="Arial Narrow" charset="0"/>
            </a:endParaRPr>
          </a:p>
        </p:txBody>
      </p:sp>
      <p:sp>
        <p:nvSpPr>
          <p:cNvPr id="15" name="Picture Placeholder 14"/>
          <p:cNvSpPr>
            <a:spLocks noGrp="1" noChangeAspect="1"/>
          </p:cNvSpPr>
          <p:nvPr>
            <p:ph type="pic" sz="quarter" idx="10"/>
          </p:nvPr>
        </p:nvSpPr>
        <p:spPr>
          <a:xfrm>
            <a:off x="3126582" y="4000500"/>
            <a:ext cx="4810127" cy="6276976"/>
          </a:xfrm>
        </p:spPr>
        <p:txBody>
          <a:bodyPr rtlCol="0">
            <a:normAutofit/>
          </a:bodyPr>
          <a:lstStyle>
            <a:lvl1pPr marL="0" indent="0">
              <a:buNone/>
              <a:defRPr sz="2401">
                <a:solidFill>
                  <a:schemeClr val="accent1"/>
                </a:solidFill>
              </a:defRPr>
            </a:lvl1pPr>
          </a:lstStyle>
          <a:p>
            <a:pPr lvl="0"/>
            <a:r>
              <a:rPr lang="en-US" noProof="0"/>
              <a:t>Click icon to add picture</a:t>
            </a:r>
            <a:endParaRPr lang="id-ID" noProof="0" dirty="0"/>
          </a:p>
        </p:txBody>
      </p:sp>
    </p:spTree>
    <p:extLst>
      <p:ext uri="{BB962C8B-B14F-4D97-AF65-F5344CB8AC3E}">
        <p14:creationId xmlns:p14="http://schemas.microsoft.com/office/powerpoint/2010/main" val="1606293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orftfolio-6">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2" y="2"/>
            <a:ext cx="3658119" cy="3961741"/>
          </a:xfrm>
        </p:spPr>
        <p:txBody>
          <a:bodyPr rtlCol="0">
            <a:normAutofit/>
          </a:bodyPr>
          <a:lstStyle>
            <a:lvl1pPr marL="0" indent="0">
              <a:buNone/>
              <a:defRPr sz="3001">
                <a:solidFill>
                  <a:schemeClr val="accent1"/>
                </a:solidFill>
              </a:defRPr>
            </a:lvl1pPr>
          </a:lstStyle>
          <a:p>
            <a:pPr lvl="0"/>
            <a:r>
              <a:rPr lang="en-US" noProof="0"/>
              <a:t>Click icon to add picture</a:t>
            </a:r>
            <a:endParaRPr lang="id-ID" noProof="0" dirty="0"/>
          </a:p>
        </p:txBody>
      </p:sp>
      <p:sp>
        <p:nvSpPr>
          <p:cNvPr id="36" name="Picture Placeholder 2"/>
          <p:cNvSpPr>
            <a:spLocks noGrp="1" noChangeAspect="1"/>
          </p:cNvSpPr>
          <p:nvPr>
            <p:ph type="pic" sz="quarter" idx="16"/>
          </p:nvPr>
        </p:nvSpPr>
        <p:spPr>
          <a:xfrm>
            <a:off x="2" y="3962959"/>
            <a:ext cx="3658119" cy="3961741"/>
          </a:xfrm>
        </p:spPr>
        <p:txBody>
          <a:bodyPr rtlCol="0">
            <a:normAutofit/>
          </a:bodyPr>
          <a:lstStyle>
            <a:lvl1pPr marL="0" indent="0">
              <a:buNone/>
              <a:defRPr sz="3001">
                <a:solidFill>
                  <a:schemeClr val="accent1"/>
                </a:solidFill>
              </a:defRPr>
            </a:lvl1pPr>
          </a:lstStyle>
          <a:p>
            <a:pPr lvl="0"/>
            <a:r>
              <a:rPr lang="en-US" noProof="0"/>
              <a:t>Click icon to add picture</a:t>
            </a:r>
            <a:endParaRPr lang="id-ID" noProof="0" dirty="0"/>
          </a:p>
        </p:txBody>
      </p:sp>
      <p:sp>
        <p:nvSpPr>
          <p:cNvPr id="37" name="Picture Placeholder 2"/>
          <p:cNvSpPr>
            <a:spLocks noGrp="1" noChangeAspect="1"/>
          </p:cNvSpPr>
          <p:nvPr>
            <p:ph type="pic" sz="quarter" idx="17"/>
          </p:nvPr>
        </p:nvSpPr>
        <p:spPr>
          <a:xfrm>
            <a:off x="3658124" y="1217"/>
            <a:ext cx="3658119" cy="3961741"/>
          </a:xfrm>
        </p:spPr>
        <p:txBody>
          <a:bodyPr rtlCol="0">
            <a:normAutofit/>
          </a:bodyPr>
          <a:lstStyle>
            <a:lvl1pPr marL="0" indent="0">
              <a:buNone/>
              <a:defRPr sz="3001">
                <a:solidFill>
                  <a:schemeClr val="accent1"/>
                </a:solidFill>
              </a:defRPr>
            </a:lvl1pPr>
          </a:lstStyle>
          <a:p>
            <a:pPr lvl="0"/>
            <a:r>
              <a:rPr lang="en-US" noProof="0"/>
              <a:t>Click icon to add picture</a:t>
            </a:r>
            <a:endParaRPr lang="id-ID" noProof="0" dirty="0"/>
          </a:p>
        </p:txBody>
      </p:sp>
      <p:sp>
        <p:nvSpPr>
          <p:cNvPr id="38" name="Picture Placeholder 2"/>
          <p:cNvSpPr>
            <a:spLocks noGrp="1" noChangeAspect="1"/>
          </p:cNvSpPr>
          <p:nvPr>
            <p:ph type="pic" sz="quarter" idx="18"/>
          </p:nvPr>
        </p:nvSpPr>
        <p:spPr>
          <a:xfrm>
            <a:off x="3658124" y="3964174"/>
            <a:ext cx="3658119" cy="3961741"/>
          </a:xfrm>
        </p:spPr>
        <p:txBody>
          <a:bodyPr rtlCol="0">
            <a:normAutofit/>
          </a:bodyPr>
          <a:lstStyle>
            <a:lvl1pPr marL="0" indent="0">
              <a:buNone/>
              <a:defRPr sz="3001">
                <a:solidFill>
                  <a:schemeClr val="accent1"/>
                </a:solidFill>
              </a:defRPr>
            </a:lvl1pPr>
          </a:lstStyle>
          <a:p>
            <a:pPr lvl="0"/>
            <a:r>
              <a:rPr lang="en-US" noProof="0"/>
              <a:t>Click icon to add picture</a:t>
            </a:r>
            <a:endParaRPr lang="id-ID" noProof="0" dirty="0"/>
          </a:p>
        </p:txBody>
      </p:sp>
      <p:sp>
        <p:nvSpPr>
          <p:cNvPr id="39" name="Picture Placeholder 2"/>
          <p:cNvSpPr>
            <a:spLocks noGrp="1" noChangeAspect="1"/>
          </p:cNvSpPr>
          <p:nvPr>
            <p:ph type="pic" sz="quarter" idx="19"/>
          </p:nvPr>
        </p:nvSpPr>
        <p:spPr>
          <a:xfrm>
            <a:off x="7307794" y="-1214"/>
            <a:ext cx="3658119" cy="3961741"/>
          </a:xfrm>
        </p:spPr>
        <p:txBody>
          <a:bodyPr rtlCol="0">
            <a:normAutofit/>
          </a:bodyPr>
          <a:lstStyle>
            <a:lvl1pPr marL="0" indent="0">
              <a:buNone/>
              <a:defRPr sz="3001">
                <a:solidFill>
                  <a:schemeClr val="accent1"/>
                </a:solidFill>
              </a:defRPr>
            </a:lvl1pPr>
          </a:lstStyle>
          <a:p>
            <a:pPr lvl="0"/>
            <a:r>
              <a:rPr lang="en-US" noProof="0"/>
              <a:t>Click icon to add picture</a:t>
            </a:r>
            <a:endParaRPr lang="id-ID" noProof="0" dirty="0"/>
          </a:p>
        </p:txBody>
      </p:sp>
      <p:sp>
        <p:nvSpPr>
          <p:cNvPr id="40" name="Picture Placeholder 2"/>
          <p:cNvSpPr>
            <a:spLocks noGrp="1" noChangeAspect="1"/>
          </p:cNvSpPr>
          <p:nvPr>
            <p:ph type="pic" sz="quarter" idx="20"/>
          </p:nvPr>
        </p:nvSpPr>
        <p:spPr>
          <a:xfrm>
            <a:off x="7307794" y="3961743"/>
            <a:ext cx="3658119" cy="3961741"/>
          </a:xfrm>
        </p:spPr>
        <p:txBody>
          <a:bodyPr rtlCol="0">
            <a:normAutofit/>
          </a:bodyPr>
          <a:lstStyle>
            <a:lvl1pPr marL="0" indent="0">
              <a:buNone/>
              <a:defRPr sz="3001">
                <a:solidFill>
                  <a:schemeClr val="accent1"/>
                </a:solidFill>
              </a:defRPr>
            </a:lvl1pPr>
          </a:lstStyle>
          <a:p>
            <a:pPr lvl="0"/>
            <a:r>
              <a:rPr lang="en-US" noProof="0"/>
              <a:t>Click icon to add picture</a:t>
            </a:r>
            <a:endParaRPr lang="id-ID" noProof="0" dirty="0"/>
          </a:p>
        </p:txBody>
      </p:sp>
      <p:sp>
        <p:nvSpPr>
          <p:cNvPr id="41" name="Picture Placeholder 2"/>
          <p:cNvSpPr>
            <a:spLocks noGrp="1" noChangeAspect="1"/>
          </p:cNvSpPr>
          <p:nvPr>
            <p:ph type="pic" sz="quarter" idx="21"/>
          </p:nvPr>
        </p:nvSpPr>
        <p:spPr>
          <a:xfrm>
            <a:off x="10949200" y="2432"/>
            <a:ext cx="3658119" cy="3961741"/>
          </a:xfrm>
        </p:spPr>
        <p:txBody>
          <a:bodyPr rtlCol="0">
            <a:normAutofit/>
          </a:bodyPr>
          <a:lstStyle>
            <a:lvl1pPr marL="0" indent="0">
              <a:buNone/>
              <a:defRPr sz="3001">
                <a:solidFill>
                  <a:schemeClr val="accent1"/>
                </a:solidFill>
              </a:defRPr>
            </a:lvl1pPr>
          </a:lstStyle>
          <a:p>
            <a:pPr lvl="0"/>
            <a:r>
              <a:rPr lang="en-US" noProof="0"/>
              <a:t>Click icon to add picture</a:t>
            </a:r>
            <a:endParaRPr lang="id-ID" noProof="0" dirty="0"/>
          </a:p>
        </p:txBody>
      </p:sp>
      <p:sp>
        <p:nvSpPr>
          <p:cNvPr id="42" name="Picture Placeholder 2"/>
          <p:cNvSpPr>
            <a:spLocks noGrp="1" noChangeAspect="1"/>
          </p:cNvSpPr>
          <p:nvPr>
            <p:ph type="pic" sz="quarter" idx="22"/>
          </p:nvPr>
        </p:nvSpPr>
        <p:spPr>
          <a:xfrm>
            <a:off x="10949200" y="3965389"/>
            <a:ext cx="3658119" cy="3961741"/>
          </a:xfrm>
        </p:spPr>
        <p:txBody>
          <a:bodyPr rtlCol="0">
            <a:normAutofit/>
          </a:bodyPr>
          <a:lstStyle>
            <a:lvl1pPr marL="0" indent="0">
              <a:buNone/>
              <a:defRPr sz="3001">
                <a:solidFill>
                  <a:schemeClr val="accent1"/>
                </a:solidFill>
              </a:defRPr>
            </a:lvl1pPr>
          </a:lstStyle>
          <a:p>
            <a:pPr lvl="0"/>
            <a:r>
              <a:rPr lang="en-US" noProof="0"/>
              <a:t>Click icon to add picture</a:t>
            </a:r>
            <a:endParaRPr lang="id-ID" noProof="0" dirty="0"/>
          </a:p>
        </p:txBody>
      </p:sp>
      <p:sp>
        <p:nvSpPr>
          <p:cNvPr id="43" name="Picture Placeholder 2"/>
          <p:cNvSpPr>
            <a:spLocks noGrp="1" noChangeAspect="1"/>
          </p:cNvSpPr>
          <p:nvPr>
            <p:ph type="pic" sz="quarter" idx="23"/>
          </p:nvPr>
        </p:nvSpPr>
        <p:spPr>
          <a:xfrm>
            <a:off x="14613166" y="2432"/>
            <a:ext cx="3674833" cy="3961741"/>
          </a:xfrm>
        </p:spPr>
        <p:txBody>
          <a:bodyPr rtlCol="0">
            <a:normAutofit/>
          </a:bodyPr>
          <a:lstStyle>
            <a:lvl1pPr marL="0" indent="0">
              <a:buNone/>
              <a:defRPr sz="3001">
                <a:solidFill>
                  <a:schemeClr val="accent1"/>
                </a:solidFill>
              </a:defRPr>
            </a:lvl1pPr>
          </a:lstStyle>
          <a:p>
            <a:pPr lvl="0"/>
            <a:r>
              <a:rPr lang="en-US" noProof="0"/>
              <a:t>Click icon to add picture</a:t>
            </a:r>
            <a:endParaRPr lang="id-ID" noProof="0" dirty="0"/>
          </a:p>
        </p:txBody>
      </p:sp>
      <p:sp>
        <p:nvSpPr>
          <p:cNvPr id="44" name="Picture Placeholder 2"/>
          <p:cNvSpPr>
            <a:spLocks noGrp="1" noChangeAspect="1"/>
          </p:cNvSpPr>
          <p:nvPr>
            <p:ph type="pic" sz="quarter" idx="24"/>
          </p:nvPr>
        </p:nvSpPr>
        <p:spPr>
          <a:xfrm>
            <a:off x="14613166" y="3965389"/>
            <a:ext cx="3674833" cy="3961741"/>
          </a:xfrm>
        </p:spPr>
        <p:txBody>
          <a:bodyPr rtlCol="0">
            <a:normAutofit/>
          </a:bodyPr>
          <a:lstStyle>
            <a:lvl1pPr marL="0" indent="0">
              <a:buNone/>
              <a:defRPr sz="3001">
                <a:solidFill>
                  <a:schemeClr val="accent1"/>
                </a:solidFill>
              </a:defRPr>
            </a:lvl1pPr>
          </a:lstStyle>
          <a:p>
            <a:pPr lvl="0"/>
            <a:r>
              <a:rPr lang="en-US" noProof="0"/>
              <a:t>Click icon to add picture</a:t>
            </a:r>
            <a:endParaRPr lang="id-ID" noProof="0" dirty="0"/>
          </a:p>
        </p:txBody>
      </p:sp>
    </p:spTree>
    <p:extLst>
      <p:ext uri="{BB962C8B-B14F-4D97-AF65-F5344CB8AC3E}">
        <p14:creationId xmlns:p14="http://schemas.microsoft.com/office/powerpoint/2010/main" val="426189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Pad_mocku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4" y="-1"/>
            <a:ext cx="18288001" cy="6460436"/>
          </a:xfrm>
        </p:spPr>
        <p:txBody>
          <a:bodyPr rtlCol="0">
            <a:normAutofit/>
          </a:bodyPr>
          <a:lstStyle>
            <a:lvl1pPr marL="0" indent="0">
              <a:buNone/>
              <a:defRPr sz="1500">
                <a:latin typeface="Raleway Light"/>
                <a:cs typeface="Raleway 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236941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84831" y="4149124"/>
            <a:ext cx="13183970" cy="2937600"/>
          </a:xfrm>
        </p:spPr>
        <p:txBody>
          <a:bodyPr anchor="b"/>
          <a:lstStyle>
            <a:lvl1pPr algn="l">
              <a:defRPr sz="8000" b="0" cap="none"/>
            </a:lvl1pPr>
          </a:lstStyle>
          <a:p>
            <a:r>
              <a:rPr lang="en-US"/>
              <a:t>Click to edit Master title style</a:t>
            </a:r>
            <a:endParaRPr lang="en-US" dirty="0"/>
          </a:p>
        </p:txBody>
      </p:sp>
      <p:sp>
        <p:nvSpPr>
          <p:cNvPr id="3" name="Text Placeholder 2"/>
          <p:cNvSpPr>
            <a:spLocks noGrp="1"/>
          </p:cNvSpPr>
          <p:nvPr>
            <p:ph type="body" idx="1"/>
          </p:nvPr>
        </p:nvSpPr>
        <p:spPr>
          <a:xfrm>
            <a:off x="3884831" y="7162800"/>
            <a:ext cx="13183970" cy="1720800"/>
          </a:xfrm>
        </p:spPr>
        <p:txBody>
          <a:bodyPr anchor="t"/>
          <a:lstStyle>
            <a:lvl1pPr marL="0" indent="0" algn="l">
              <a:buNone/>
              <a:defRPr sz="4000">
                <a:solidFill>
                  <a:schemeClr val="tx1">
                    <a:lumMod val="65000"/>
                    <a:lumOff val="3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116" y="6333055"/>
            <a:ext cx="2716712" cy="101601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1022456" y="6488281"/>
            <a:ext cx="1169956" cy="730250"/>
          </a:xfrm>
        </p:spPr>
        <p:txBody>
          <a:bodyPr/>
          <a:lstStyle/>
          <a:p>
            <a:fld id="{DC6C32C8-07CE-41B5-8D3F-3517EAE8F33A}" type="slidenum">
              <a:rPr lang="en-US" altLang="en-US" smtClean="0"/>
              <a:pPr/>
              <a:t>‹#›</a:t>
            </a:fld>
            <a:endParaRPr lang="en-US" altLang="en-US"/>
          </a:p>
        </p:txBody>
      </p:sp>
    </p:spTree>
    <p:extLst>
      <p:ext uri="{BB962C8B-B14F-4D97-AF65-F5344CB8AC3E}">
        <p14:creationId xmlns:p14="http://schemas.microsoft.com/office/powerpoint/2010/main" val="2689423766"/>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4" y="-1"/>
            <a:ext cx="18288001" cy="6460436"/>
          </a:xfrm>
        </p:spPr>
        <p:txBody>
          <a:bodyPr rtlCol="0">
            <a:normAutofit/>
          </a:bodyPr>
          <a:lstStyle>
            <a:lvl1pPr marL="0" indent="0">
              <a:buNone/>
              <a:defRPr sz="1500">
                <a:latin typeface="Raleway Light"/>
                <a:cs typeface="Raleway Light"/>
              </a:defRPr>
            </a:lvl1pPr>
          </a:lstStyle>
          <a:p>
            <a:pPr lvl="0"/>
            <a:r>
              <a:rPr lang="en-US" noProof="0"/>
              <a:t>Click icon to add picture</a:t>
            </a:r>
            <a:endParaRPr lang="en-US" noProof="0" dirty="0"/>
          </a:p>
        </p:txBody>
      </p:sp>
      <p:sp>
        <p:nvSpPr>
          <p:cNvPr id="31" name="Picture Placeholder 2"/>
          <p:cNvSpPr>
            <a:spLocks noGrp="1" noChangeAspect="1"/>
          </p:cNvSpPr>
          <p:nvPr>
            <p:ph type="pic" sz="quarter" idx="11"/>
          </p:nvPr>
        </p:nvSpPr>
        <p:spPr>
          <a:xfrm>
            <a:off x="2303833" y="2466756"/>
            <a:ext cx="3541287" cy="8450345"/>
          </a:xfrm>
        </p:spPr>
        <p:txBody>
          <a:bodyPr rtlCol="0">
            <a:normAutofit/>
          </a:bodyPr>
          <a:lstStyle>
            <a:lvl1pPr marL="0" indent="0">
              <a:buNone/>
              <a:defRPr sz="1500">
                <a:latin typeface="Raleway Light"/>
                <a:cs typeface="Raleway 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4778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1186734"/>
            <a:ext cx="17041200" cy="1527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3073266"/>
            <a:ext cx="17041200" cy="9110400"/>
          </a:xfrm>
          <a:prstGeom prst="rect">
            <a:avLst/>
          </a:prstGeom>
        </p:spPr>
        <p:txBody>
          <a:bodyPr spcFirstLastPara="1" wrap="square" lIns="91425" tIns="91425" rIns="91425" bIns="91425" anchor="t"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6944916" y="12435244"/>
            <a:ext cx="1097400" cy="1049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588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4833" y="4273413"/>
            <a:ext cx="6395062" cy="753479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674615" y="4273413"/>
            <a:ext cx="6394186" cy="753479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906ED7-715A-7248-AC8F-33E95652BDB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116" y="1422389"/>
            <a:ext cx="2716712" cy="101601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1022456" y="1575567"/>
            <a:ext cx="1169956" cy="730250"/>
          </a:xfrm>
        </p:spPr>
        <p:txBody>
          <a:bodyPr/>
          <a:lstStyle/>
          <a:p>
            <a:fld id="{C4F3905B-0776-9943-8778-54F4AF595BD3}" type="slidenum">
              <a:rPr lang="en-US" smtClean="0"/>
              <a:pPr/>
              <a:t>‹#›</a:t>
            </a:fld>
            <a:endParaRPr lang="en-US"/>
          </a:p>
        </p:txBody>
      </p:sp>
    </p:spTree>
    <p:extLst>
      <p:ext uri="{BB962C8B-B14F-4D97-AF65-F5344CB8AC3E}">
        <p14:creationId xmlns:p14="http://schemas.microsoft.com/office/powerpoint/2010/main" val="313368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30704" y="4453252"/>
            <a:ext cx="5749192" cy="1152524"/>
          </a:xfrm>
        </p:spPr>
        <p:txBody>
          <a:bodyPr anchor="b">
            <a:noAutofit/>
          </a:bodyPr>
          <a:lstStyle>
            <a:lvl1pPr marL="0" indent="0">
              <a:buNone/>
              <a:defRPr sz="4800" b="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3884830" y="5605777"/>
            <a:ext cx="6395064" cy="621140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312309" y="4446796"/>
            <a:ext cx="5746478" cy="1152524"/>
          </a:xfrm>
        </p:spPr>
        <p:txBody>
          <a:bodyPr anchor="b">
            <a:noAutofit/>
          </a:bodyPr>
          <a:lstStyle>
            <a:lvl1pPr marL="0" indent="0">
              <a:buNone/>
              <a:defRPr sz="4800" b="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0667430" y="5599321"/>
            <a:ext cx="6391360" cy="621140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116" y="1422389"/>
            <a:ext cx="2716712" cy="101601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1022456" y="1575567"/>
            <a:ext cx="1169956" cy="730250"/>
          </a:xfrm>
        </p:spPr>
        <p:txBody>
          <a:bodyPr/>
          <a:lstStyle/>
          <a:p>
            <a:fld id="{DC6C32C8-07CE-41B5-8D3F-3517EAE8F33A}" type="slidenum">
              <a:rPr lang="en-US" altLang="en-US" smtClean="0"/>
              <a:pPr/>
              <a:t>‹#›</a:t>
            </a:fld>
            <a:endParaRPr lang="en-US" altLang="en-US"/>
          </a:p>
        </p:txBody>
      </p:sp>
    </p:spTree>
    <p:extLst>
      <p:ext uri="{BB962C8B-B14F-4D97-AF65-F5344CB8AC3E}">
        <p14:creationId xmlns:p14="http://schemas.microsoft.com/office/powerpoint/2010/main" val="179605668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0400" y="1248220"/>
            <a:ext cx="13178400" cy="256178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906ED7-715A-7248-AC8F-33E95652BDB9}" type="datetimeFigureOut">
              <a:rPr lang="en-US" smtClean="0"/>
              <a:pPr/>
              <a:t>9/24/2024</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116" y="1422389"/>
            <a:ext cx="2716712" cy="101601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4F3905B-0776-9943-8778-54F4AF595BD3}" type="slidenum">
              <a:rPr lang="en-US" smtClean="0"/>
              <a:pPr/>
              <a:t>‹#›</a:t>
            </a:fld>
            <a:endParaRPr lang="en-US"/>
          </a:p>
        </p:txBody>
      </p:sp>
    </p:spTree>
    <p:extLst>
      <p:ext uri="{BB962C8B-B14F-4D97-AF65-F5344CB8AC3E}">
        <p14:creationId xmlns:p14="http://schemas.microsoft.com/office/powerpoint/2010/main" val="264500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116" y="1422389"/>
            <a:ext cx="2716712" cy="101601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C6C32C8-07CE-41B5-8D3F-3517EAE8F33A}" type="slidenum">
              <a:rPr lang="en-US" altLang="en-US" smtClean="0"/>
              <a:pPr/>
              <a:t>‹#›</a:t>
            </a:fld>
            <a:endParaRPr lang="en-US" altLang="en-US"/>
          </a:p>
        </p:txBody>
      </p:sp>
    </p:spTree>
    <p:extLst>
      <p:ext uri="{BB962C8B-B14F-4D97-AF65-F5344CB8AC3E}">
        <p14:creationId xmlns:p14="http://schemas.microsoft.com/office/powerpoint/2010/main" val="428501256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4830" y="892176"/>
            <a:ext cx="5259168" cy="1952624"/>
          </a:xfrm>
        </p:spPr>
        <p:txBody>
          <a:bodyPr anchor="b"/>
          <a:lstStyle>
            <a:lvl1pPr algn="l">
              <a:defRPr sz="4000" b="0"/>
            </a:lvl1pPr>
          </a:lstStyle>
          <a:p>
            <a:r>
              <a:rPr lang="en-US"/>
              <a:t>Click to edit Master title style</a:t>
            </a:r>
            <a:endParaRPr lang="en-US" dirty="0"/>
          </a:p>
        </p:txBody>
      </p:sp>
      <p:sp>
        <p:nvSpPr>
          <p:cNvPr id="3" name="Content Placeholder 2"/>
          <p:cNvSpPr>
            <a:spLocks noGrp="1"/>
          </p:cNvSpPr>
          <p:nvPr>
            <p:ph idx="1"/>
          </p:nvPr>
        </p:nvSpPr>
        <p:spPr>
          <a:xfrm>
            <a:off x="9486988" y="892179"/>
            <a:ext cx="7581812" cy="10829926"/>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84830" y="3197226"/>
            <a:ext cx="5259168" cy="8524872"/>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116" y="1422389"/>
            <a:ext cx="2716712" cy="101601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C6C32C8-07CE-41B5-8D3F-3517EAE8F33A}" type="slidenum">
              <a:rPr lang="en-US" altLang="en-US" smtClean="0"/>
              <a:pPr/>
              <a:t>‹#›</a:t>
            </a:fld>
            <a:endParaRPr lang="en-US" altLang="en-US"/>
          </a:p>
        </p:txBody>
      </p:sp>
    </p:spTree>
    <p:extLst>
      <p:ext uri="{BB962C8B-B14F-4D97-AF65-F5344CB8AC3E}">
        <p14:creationId xmlns:p14="http://schemas.microsoft.com/office/powerpoint/2010/main" val="131246678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4831" y="9601200"/>
            <a:ext cx="13183970" cy="1133476"/>
          </a:xfrm>
        </p:spPr>
        <p:txBody>
          <a:bodyPr anchor="b">
            <a:normAutofit/>
          </a:bodyPr>
          <a:lstStyle>
            <a:lvl1pPr algn="l">
              <a:defRPr sz="4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4831" y="1269930"/>
            <a:ext cx="13183970" cy="7709940"/>
          </a:xfrm>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4" name="Text Placeholder 3"/>
          <p:cNvSpPr>
            <a:spLocks noGrp="1"/>
          </p:cNvSpPr>
          <p:nvPr>
            <p:ph type="body" sz="half" idx="2"/>
          </p:nvPr>
        </p:nvSpPr>
        <p:spPr>
          <a:xfrm>
            <a:off x="3884831" y="10734676"/>
            <a:ext cx="13183970" cy="987424"/>
          </a:xfrm>
        </p:spPr>
        <p:txBody>
          <a:bodyPr>
            <a:normAutofit/>
          </a:bodyPr>
          <a:lstStyle>
            <a:lvl1pPr marL="0" indent="0">
              <a:buNone/>
              <a:defRPr sz="24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116" y="9821321"/>
            <a:ext cx="2716712" cy="101601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1022456" y="9966177"/>
            <a:ext cx="1169956" cy="730250"/>
          </a:xfrm>
        </p:spPr>
        <p:txBody>
          <a:bodyPr/>
          <a:lstStyle/>
          <a:p>
            <a:fld id="{DC6C32C8-07CE-41B5-8D3F-3517EAE8F33A}" type="slidenum">
              <a:rPr lang="en-US" altLang="en-US" smtClean="0"/>
              <a:pPr/>
              <a:t>‹#›</a:t>
            </a:fld>
            <a:endParaRPr lang="en-US" altLang="en-US"/>
          </a:p>
        </p:txBody>
      </p:sp>
    </p:spTree>
    <p:extLst>
      <p:ext uri="{BB962C8B-B14F-4D97-AF65-F5344CB8AC3E}">
        <p14:creationId xmlns:p14="http://schemas.microsoft.com/office/powerpoint/2010/main" val="5030506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2" y="457200"/>
            <a:ext cx="3962400" cy="13277256"/>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40842" y="570"/>
            <a:ext cx="3904544" cy="13705936"/>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365760" cy="137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90400" y="1248220"/>
            <a:ext cx="13178400" cy="25617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4831" y="4267200"/>
            <a:ext cx="13183970" cy="7772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544800" y="12270179"/>
            <a:ext cx="1532760" cy="740342"/>
          </a:xfrm>
          <a:prstGeom prst="rect">
            <a:avLst/>
          </a:prstGeom>
        </p:spPr>
        <p:txBody>
          <a:bodyPr vert="horz" lIns="91440" tIns="45720" rIns="91440" bIns="45720" rtlCol="0" anchor="ctr"/>
          <a:lstStyle>
            <a:lvl1pPr algn="r">
              <a:defRPr sz="18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884830" y="12271619"/>
            <a:ext cx="11432976" cy="730250"/>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1022456" y="1575567"/>
            <a:ext cx="1169956" cy="730250"/>
          </a:xfrm>
          <a:prstGeom prst="rect">
            <a:avLst/>
          </a:prstGeom>
        </p:spPr>
        <p:txBody>
          <a:bodyPr vert="horz" lIns="91440" tIns="45720" rIns="91440" bIns="45720" rtlCol="0" anchor="ctr"/>
          <a:lstStyle>
            <a:lvl1pPr algn="r">
              <a:defRPr sz="4000">
                <a:solidFill>
                  <a:srgbClr val="FEFFFF"/>
                </a:solidFill>
              </a:defRPr>
            </a:lvl1pPr>
          </a:lstStyle>
          <a:p>
            <a:fld id="{DC6C32C8-07CE-41B5-8D3F-3517EAE8F33A}" type="slidenum">
              <a:rPr lang="en-US" altLang="en-US" smtClean="0"/>
              <a:pPr/>
              <a:t>‹#›</a:t>
            </a:fld>
            <a:endParaRPr lang="en-US" altLang="en-US"/>
          </a:p>
        </p:txBody>
      </p:sp>
    </p:spTree>
    <p:extLst>
      <p:ext uri="{BB962C8B-B14F-4D97-AF65-F5344CB8AC3E}">
        <p14:creationId xmlns:p14="http://schemas.microsoft.com/office/powerpoint/2010/main" val="178043218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19" r:id="rId20"/>
    <p:sldLayoutId id="2147483820" r:id="rId21"/>
    <p:sldLayoutId id="2147483821" r:id="rId22"/>
    <p:sldLayoutId id="2147483823" r:id="rId23"/>
    <p:sldLayoutId id="2147483825" r:id="rId24"/>
    <p:sldLayoutId id="2147483827" r:id="rId25"/>
    <p:sldLayoutId id="2147483828" r:id="rId26"/>
    <p:sldLayoutId id="2147483829" r:id="rId27"/>
    <p:sldLayoutId id="2147483831" r:id="rId28"/>
    <p:sldLayoutId id="2147483832" r:id="rId29"/>
    <p:sldLayoutId id="2147483833" r:id="rId30"/>
    <p:sldLayoutId id="2147483861" r:id="rId31"/>
  </p:sldLayoutIdLst>
  <p:hf hdr="0" dt="0"/>
  <p:txStyles>
    <p:titleStyle>
      <a:lvl1pPr algn="l" defTabSz="914400" rtl="0" eaLnBrk="1" latinLnBrk="0" hangingPunct="1">
        <a:spcBef>
          <a:spcPct val="0"/>
        </a:spcBef>
        <a:buNone/>
        <a:defRPr sz="72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0" indent="-685800" algn="l" defTabSz="914400" rtl="0" eaLnBrk="1" latinLnBrk="0" hangingPunct="1">
        <a:spcBef>
          <a:spcPts val="2000"/>
        </a:spcBef>
        <a:spcAft>
          <a:spcPts val="0"/>
        </a:spcAft>
        <a:buClr>
          <a:schemeClr val="accent1"/>
        </a:buClr>
        <a:buFont typeface="Wingdings 3" charset="2"/>
        <a:buChar char=""/>
        <a:defRPr sz="3600" kern="1200">
          <a:solidFill>
            <a:schemeClr val="tx1">
              <a:lumMod val="75000"/>
              <a:lumOff val="25000"/>
            </a:schemeClr>
          </a:solidFill>
          <a:latin typeface="+mn-lt"/>
          <a:ea typeface="+mn-ea"/>
          <a:cs typeface="+mn-cs"/>
        </a:defRPr>
      </a:lvl1pPr>
      <a:lvl2pPr marL="1485900" indent="-571500" algn="l" defTabSz="914400" rtl="0" eaLnBrk="1" latinLnBrk="0" hangingPunct="1">
        <a:spcBef>
          <a:spcPts val="2000"/>
        </a:spcBef>
        <a:spcAft>
          <a:spcPts val="0"/>
        </a:spcAft>
        <a:buClr>
          <a:schemeClr val="accent1"/>
        </a:buClr>
        <a:buFont typeface="Wingdings 3" charset="2"/>
        <a:buChar char=""/>
        <a:defRPr sz="3200" kern="1200">
          <a:solidFill>
            <a:schemeClr val="tx1">
              <a:lumMod val="75000"/>
              <a:lumOff val="25000"/>
            </a:schemeClr>
          </a:solidFill>
          <a:latin typeface="+mn-lt"/>
          <a:ea typeface="+mn-ea"/>
          <a:cs typeface="+mn-cs"/>
        </a:defRPr>
      </a:lvl2pPr>
      <a:lvl3pPr marL="2286000" indent="-457200" algn="l" defTabSz="914400" rtl="0" eaLnBrk="1" latinLnBrk="0" hangingPunct="1">
        <a:spcBef>
          <a:spcPts val="2000"/>
        </a:spcBef>
        <a:spcAft>
          <a:spcPts val="0"/>
        </a:spcAft>
        <a:buClr>
          <a:schemeClr val="accent1"/>
        </a:buClr>
        <a:buFont typeface="Wingdings 3" charset="2"/>
        <a:buChar char=""/>
        <a:defRPr sz="2800" kern="1200">
          <a:solidFill>
            <a:schemeClr val="tx1">
              <a:lumMod val="75000"/>
              <a:lumOff val="25000"/>
            </a:schemeClr>
          </a:solidFill>
          <a:latin typeface="+mn-lt"/>
          <a:ea typeface="+mn-ea"/>
          <a:cs typeface="+mn-cs"/>
        </a:defRPr>
      </a:lvl3pPr>
      <a:lvl4pPr marL="3200400" indent="-457200" algn="l" defTabSz="914400" rtl="0" eaLnBrk="1" latinLnBrk="0" hangingPunct="1">
        <a:spcBef>
          <a:spcPts val="20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4pPr>
      <a:lvl5pPr marL="4114800" indent="-457200" algn="l" defTabSz="914400" rtl="0" eaLnBrk="1" latinLnBrk="0" hangingPunct="1">
        <a:spcBef>
          <a:spcPts val="20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5pPr>
      <a:lvl6pPr marL="5029200" indent="-457200" algn="l" defTabSz="914400" rtl="0" eaLnBrk="1" latinLnBrk="0" hangingPunct="1">
        <a:spcBef>
          <a:spcPts val="20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6pPr>
      <a:lvl7pPr marL="5943600" indent="-457200" algn="l" defTabSz="914400" rtl="0" eaLnBrk="1" latinLnBrk="0" hangingPunct="1">
        <a:spcBef>
          <a:spcPts val="20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7pPr>
      <a:lvl8pPr marL="6858000" indent="-457200" algn="l" defTabSz="914400" rtl="0" eaLnBrk="1" latinLnBrk="0" hangingPunct="1">
        <a:spcBef>
          <a:spcPts val="20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8pPr>
      <a:lvl9pPr marL="7772400" indent="-457200" algn="l" defTabSz="914400" rtl="0" eaLnBrk="1" latinLnBrk="0" hangingPunct="1">
        <a:spcBef>
          <a:spcPts val="20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health.umt.edu/biomed/people/faculty.php?ID=1347" TargetMode="External"/><Relationship Id="rId2" Type="http://schemas.openxmlformats.org/officeDocument/2006/relationships/hyperlink" Target="http://health.umt.edu/biomed/people/default.php?ID=121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tephen.lodmell@umontana.edu" TargetMode="External"/><Relationship Id="rId2" Type="http://schemas.openxmlformats.org/officeDocument/2006/relationships/hyperlink" Target="http://hs.umt.edu/dbs/people/default.php?s=Wetzel" TargetMode="External"/><Relationship Id="rId1" Type="http://schemas.openxmlformats.org/officeDocument/2006/relationships/slideLayout" Target="../slideLayouts/slideLayout2.xml"/><Relationship Id="rId4" Type="http://schemas.openxmlformats.org/officeDocument/2006/relationships/hyperlink" Target="http://hs.umt.edu/dbs/people/default.php?s=Samuel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as.umt.edu/chemistry/facultyDetails.cfm?id=926" TargetMode="External"/><Relationship Id="rId2" Type="http://schemas.openxmlformats.org/officeDocument/2006/relationships/hyperlink" Target="http://www.cas.umt.edu/casweb/faculty/FacultyDetails.cfm?id=2056" TargetMode="External"/><Relationship Id="rId1" Type="http://schemas.openxmlformats.org/officeDocument/2006/relationships/slideLayout" Target="../slideLayouts/slideLayout2.xml"/><Relationship Id="rId4" Type="http://schemas.openxmlformats.org/officeDocument/2006/relationships/hyperlink" Target="http://www.cas.umt.edu/casweb/faculty/FacultyDetails.cfm?id=1576"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pathwaystoscience.org/programs.aspx?descriptorhub=SummerResearch_Summer%20Research%20Opportunity" TargetMode="External"/><Relationship Id="rId2" Type="http://schemas.openxmlformats.org/officeDocument/2006/relationships/hyperlink" Target="https://www.aamc.org/members/great/61052/great_summerlink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nsf.gov/crssprgm/re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uroscholars.e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713160"/>
            <a:ext cx="18288000" cy="102896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a:solidFill>
                <a:srgbClr val="FFFFFF"/>
              </a:solidFill>
            </a:endParaRPr>
          </a:p>
        </p:txBody>
      </p:sp>
      <p:sp>
        <p:nvSpPr>
          <p:cNvPr id="23557" name="TextBox 32"/>
          <p:cNvSpPr txBox="1">
            <a:spLocks noChangeArrowheads="1"/>
          </p:cNvSpPr>
          <p:nvPr/>
        </p:nvSpPr>
        <p:spPr bwMode="auto">
          <a:xfrm>
            <a:off x="0" y="2057341"/>
            <a:ext cx="18288000" cy="3901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4" tIns="34292" rIns="68584" bIns="34292">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r>
              <a:rPr lang="en-US" altLang="en-US" sz="12453" b="1" dirty="0">
                <a:solidFill>
                  <a:schemeClr val="bg2"/>
                </a:solidFill>
                <a:latin typeface="Arial" panose="020B0604020202020204" pitchFamily="34" charset="0"/>
                <a:ea typeface="Optima"/>
                <a:cs typeface="Arial" panose="020B0604020202020204" pitchFamily="34" charset="0"/>
              </a:rPr>
              <a:t>Apprenticeship Learning</a:t>
            </a:r>
          </a:p>
        </p:txBody>
      </p:sp>
      <p:pic>
        <p:nvPicPr>
          <p:cNvPr id="8" name="Content Placeholder 4" descr="INBRE 0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2112" y="4523331"/>
            <a:ext cx="2036551" cy="2660424"/>
          </a:xfrm>
          <a:prstGeom prst="rect">
            <a:avLst/>
          </a:prstGeom>
          <a:ln>
            <a:noFill/>
          </a:ln>
          <a:effectLst>
            <a:outerShdw blurRad="292100" dist="139700" dir="2700000" algn="tl" rotWithShape="0">
              <a:srgbClr val="333333">
                <a:alpha val="65000"/>
              </a:srgbClr>
            </a:outerShdw>
          </a:effectLst>
        </p:spPr>
      </p:pic>
      <p:pic>
        <p:nvPicPr>
          <p:cNvPr id="10" name="Picture 2" descr="https://fbcdn-sphotos-e-a.akamaihd.net/hphotos-ak-ash4/484626_415548065168012_1524974392_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176892" y="4523332"/>
            <a:ext cx="2770198" cy="187277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2" name="Content Placeholder 5" descr="INBRE 004COPY.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790388" y="8178591"/>
            <a:ext cx="2343760" cy="2626597"/>
          </a:xfrm>
          <a:prstGeom prst="rect">
            <a:avLst/>
          </a:prstGeom>
          <a:ln>
            <a:noFill/>
          </a:ln>
          <a:effectLst>
            <a:outerShdw blurRad="292100" dist="139700" dir="2700000" algn="tl" rotWithShape="0">
              <a:srgbClr val="333333">
                <a:alpha val="65000"/>
              </a:srgbClr>
            </a:outerShdw>
          </a:effectLst>
        </p:spPr>
      </p:pic>
      <p:pic>
        <p:nvPicPr>
          <p:cNvPr id="13" name="Content Placeholder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300030" y="8178591"/>
            <a:ext cx="2343760" cy="2626597"/>
          </a:xfrm>
          <a:prstGeom prst="rect">
            <a:avLst/>
          </a:prstGeom>
        </p:spPr>
      </p:pic>
      <p:pic>
        <p:nvPicPr>
          <p:cNvPr id="14" name="Picture 13"/>
          <p:cNvPicPr>
            <a:picLocks noChangeAspect="1"/>
          </p:cNvPicPr>
          <p:nvPr/>
        </p:nvPicPr>
        <p:blipFill>
          <a:blip r:embed="rId7" cstate="screen"/>
          <a:stretch>
            <a:fillRect/>
          </a:stretch>
        </p:blipFill>
        <p:spPr>
          <a:xfrm>
            <a:off x="12912640" y="8141147"/>
            <a:ext cx="4034451" cy="2701483"/>
          </a:xfrm>
          <a:prstGeom prst="rect">
            <a:avLst/>
          </a:prstGeom>
          <a:ln>
            <a:noFill/>
          </a:ln>
          <a:effectLst>
            <a:outerShdw blurRad="292100" dist="139700" dir="2700000" algn="tl" rotWithShape="0">
              <a:srgbClr val="333333">
                <a:alpha val="65000"/>
              </a:srgbClr>
            </a:outerShdw>
          </a:effectLst>
        </p:spPr>
      </p:pic>
      <p:sp>
        <p:nvSpPr>
          <p:cNvPr id="3" name="Picture Placeholder 2">
            <a:extLst>
              <a:ext uri="{FF2B5EF4-FFF2-40B4-BE49-F238E27FC236}">
                <a16:creationId xmlns:a16="http://schemas.microsoft.com/office/drawing/2014/main" id="{9877DF95-754D-4D08-BE0A-F272822341BF}"/>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984675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32"/>
          <p:cNvSpPr txBox="1">
            <a:spLocks noChangeArrowheads="1"/>
          </p:cNvSpPr>
          <p:nvPr/>
        </p:nvSpPr>
        <p:spPr bwMode="auto">
          <a:xfrm>
            <a:off x="0" y="5534872"/>
            <a:ext cx="18288000" cy="198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4" tIns="34292" rIns="68584" bIns="34292">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r>
              <a:rPr lang="en-US" altLang="en-US" sz="12453" b="1" dirty="0">
                <a:solidFill>
                  <a:schemeClr val="bg2"/>
                </a:solidFill>
                <a:latin typeface="Arial Bold" charset="0"/>
                <a:ea typeface="Arial Bold" charset="0"/>
                <a:cs typeface="Arial Bold" charset="0"/>
              </a:rPr>
              <a:t>Questions?</a:t>
            </a:r>
            <a:endParaRPr lang="id-ID" altLang="en-US" sz="12453" b="1" dirty="0">
              <a:solidFill>
                <a:schemeClr val="bg2"/>
              </a:solidFill>
              <a:latin typeface="Arial Bold" charset="0"/>
              <a:ea typeface="Arial Bold" charset="0"/>
              <a:cs typeface="Arial Bold" charset="0"/>
            </a:endParaRPr>
          </a:p>
        </p:txBody>
      </p:sp>
      <p:sp>
        <p:nvSpPr>
          <p:cNvPr id="9" name="Rectangle 8"/>
          <p:cNvSpPr/>
          <p:nvPr/>
        </p:nvSpPr>
        <p:spPr>
          <a:xfrm>
            <a:off x="5918948" y="7665454"/>
            <a:ext cx="6450105" cy="119094"/>
          </a:xfrm>
          <a:prstGeom prst="rect">
            <a:avLst/>
          </a:prstGeom>
          <a:solidFill>
            <a:srgbClr val="260859"/>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a:solidFill>
                <a:srgbClr val="7F1622"/>
              </a:solidFill>
              <a:latin typeface="Open Sa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Pre-Med Research Experience</a:t>
            </a:r>
          </a:p>
        </p:txBody>
      </p:sp>
      <p:sp>
        <p:nvSpPr>
          <p:cNvPr id="3" name="Subtitle 2"/>
          <p:cNvSpPr>
            <a:spLocks noGrp="1"/>
          </p:cNvSpPr>
          <p:nvPr>
            <p:ph type="subTitle" idx="1"/>
          </p:nvPr>
        </p:nvSpPr>
        <p:spPr/>
        <p:txBody>
          <a:bodyPr>
            <a:normAutofit/>
          </a:bodyPr>
          <a:lstStyle/>
          <a:p>
            <a:r>
              <a:rPr lang="en-US" dirty="0"/>
              <a:t>Mark Pershouse</a:t>
            </a:r>
          </a:p>
          <a:p>
            <a:r>
              <a:rPr lang="en-US" dirty="0"/>
              <a:t>Director of Pre-Medical Sciences</a:t>
            </a:r>
          </a:p>
          <a:p>
            <a:r>
              <a:rPr lang="en-US" dirty="0"/>
              <a:t>University of Montana</a:t>
            </a:r>
          </a:p>
        </p:txBody>
      </p:sp>
    </p:spTree>
    <p:extLst>
      <p:ext uri="{BB962C8B-B14F-4D97-AF65-F5344CB8AC3E}">
        <p14:creationId xmlns:p14="http://schemas.microsoft.com/office/powerpoint/2010/main" val="2665149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Reasons to do undergraduate research</a:t>
            </a:r>
          </a:p>
        </p:txBody>
      </p:sp>
      <p:sp>
        <p:nvSpPr>
          <p:cNvPr id="3" name="Content Placeholder 2"/>
          <p:cNvSpPr>
            <a:spLocks noGrp="1"/>
          </p:cNvSpPr>
          <p:nvPr>
            <p:ph idx="1"/>
          </p:nvPr>
        </p:nvSpPr>
        <p:spPr/>
        <p:txBody>
          <a:bodyPr>
            <a:normAutofit/>
          </a:bodyPr>
          <a:lstStyle/>
          <a:p>
            <a:r>
              <a:rPr lang="en-US" dirty="0"/>
              <a:t>Get a good(better) letter of evaluation</a:t>
            </a:r>
          </a:p>
          <a:p>
            <a:r>
              <a:rPr lang="en-US" dirty="0"/>
              <a:t>Get experience discerning anecdotal data from significant data, a valuable skill for any career</a:t>
            </a:r>
          </a:p>
          <a:p>
            <a:r>
              <a:rPr lang="en-US" dirty="0"/>
              <a:t>Many admissions officers are scientists as well</a:t>
            </a:r>
          </a:p>
          <a:p>
            <a:pPr lvl="1"/>
            <a:r>
              <a:rPr lang="en-US" dirty="0"/>
              <a:t>Any connection during interviews is a good thing– common ground, conversation starters</a:t>
            </a:r>
          </a:p>
          <a:p>
            <a:r>
              <a:rPr lang="en-US" dirty="0"/>
              <a:t>The practice of medicine has elements of the scientific method embedded in it. (</a:t>
            </a:r>
            <a:r>
              <a:rPr lang="en-US" dirty="0" err="1"/>
              <a:t>sGOT</a:t>
            </a:r>
            <a:r>
              <a:rPr lang="en-US" dirty="0"/>
              <a:t>; liver </a:t>
            </a:r>
            <a:r>
              <a:rPr lang="en-US" dirty="0" err="1"/>
              <a:t>ruleouts</a:t>
            </a:r>
            <a:r>
              <a:rPr lang="en-US" dirty="0"/>
              <a:t>)</a:t>
            </a:r>
          </a:p>
          <a:p>
            <a:r>
              <a:rPr lang="en-US" dirty="0"/>
              <a:t>Undergraduate research may be a requirement for admission to medical school (competitive edge)</a:t>
            </a:r>
          </a:p>
        </p:txBody>
      </p:sp>
    </p:spTree>
    <p:extLst>
      <p:ext uri="{BB962C8B-B14F-4D97-AF65-F5344CB8AC3E}">
        <p14:creationId xmlns:p14="http://schemas.microsoft.com/office/powerpoint/2010/main" val="62231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Albany</a:t>
            </a:r>
          </a:p>
        </p:txBody>
      </p:sp>
      <p:sp>
        <p:nvSpPr>
          <p:cNvPr id="3" name="Content Placeholder 2"/>
          <p:cNvSpPr>
            <a:spLocks noGrp="1"/>
          </p:cNvSpPr>
          <p:nvPr>
            <p:ph idx="1"/>
          </p:nvPr>
        </p:nvSpPr>
        <p:spPr/>
        <p:txBody>
          <a:bodyPr/>
          <a:lstStyle/>
          <a:p>
            <a:r>
              <a:rPr lang="en-US" dirty="0"/>
              <a:t>No recommendation or requirement</a:t>
            </a:r>
          </a:p>
        </p:txBody>
      </p:sp>
      <p:pic>
        <p:nvPicPr>
          <p:cNvPr id="4" name="Picture 3" descr="Screen Shot 2018-01-29 at 3.31.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046" y="3810000"/>
            <a:ext cx="15708835" cy="8856437"/>
          </a:xfrm>
          <a:prstGeom prst="rect">
            <a:avLst/>
          </a:prstGeom>
        </p:spPr>
      </p:pic>
    </p:spTree>
    <p:extLst>
      <p:ext uri="{BB962C8B-B14F-4D97-AF65-F5344CB8AC3E}">
        <p14:creationId xmlns:p14="http://schemas.microsoft.com/office/powerpoint/2010/main" val="385033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West Virginia</a:t>
            </a:r>
          </a:p>
        </p:txBody>
      </p:sp>
      <p:sp>
        <p:nvSpPr>
          <p:cNvPr id="3" name="Content Placeholder 2"/>
          <p:cNvSpPr>
            <a:spLocks noGrp="1"/>
          </p:cNvSpPr>
          <p:nvPr>
            <p:ph idx="1"/>
          </p:nvPr>
        </p:nvSpPr>
        <p:spPr>
          <a:xfrm>
            <a:off x="3808026" y="4149923"/>
            <a:ext cx="13183970" cy="7555244"/>
          </a:xfrm>
        </p:spPr>
        <p:txBody>
          <a:bodyPr/>
          <a:lstStyle/>
          <a:p>
            <a:r>
              <a:rPr lang="en-US" dirty="0"/>
              <a:t>No requirement or recommendation</a:t>
            </a:r>
          </a:p>
        </p:txBody>
      </p:sp>
      <p:pic>
        <p:nvPicPr>
          <p:cNvPr id="4" name="Picture 3" descr="Screen Shot 2018-01-29 at 3.34.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324" y="2998503"/>
            <a:ext cx="12270078" cy="8706664"/>
          </a:xfrm>
          <a:prstGeom prst="rect">
            <a:avLst/>
          </a:prstGeom>
        </p:spPr>
      </p:pic>
    </p:spTree>
    <p:extLst>
      <p:ext uri="{BB962C8B-B14F-4D97-AF65-F5344CB8AC3E}">
        <p14:creationId xmlns:p14="http://schemas.microsoft.com/office/powerpoint/2010/main" val="3302424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Utah</a:t>
            </a:r>
          </a:p>
        </p:txBody>
      </p:sp>
      <p:sp>
        <p:nvSpPr>
          <p:cNvPr id="3" name="Content Placeholder 2"/>
          <p:cNvSpPr>
            <a:spLocks noGrp="1"/>
          </p:cNvSpPr>
          <p:nvPr>
            <p:ph idx="1"/>
          </p:nvPr>
        </p:nvSpPr>
        <p:spPr/>
        <p:txBody>
          <a:bodyPr/>
          <a:lstStyle/>
          <a:p>
            <a:r>
              <a:rPr lang="en-US" dirty="0"/>
              <a:t>Research recommended</a:t>
            </a:r>
          </a:p>
        </p:txBody>
      </p:sp>
      <p:pic>
        <p:nvPicPr>
          <p:cNvPr id="4" name="Picture 3" descr="Screen Shot 2018-01-29 at 3.39.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747" y="2989981"/>
            <a:ext cx="13074058" cy="9169068"/>
          </a:xfrm>
          <a:prstGeom prst="rect">
            <a:avLst/>
          </a:prstGeom>
        </p:spPr>
      </p:pic>
    </p:spTree>
    <p:extLst>
      <p:ext uri="{BB962C8B-B14F-4D97-AF65-F5344CB8AC3E}">
        <p14:creationId xmlns:p14="http://schemas.microsoft.com/office/powerpoint/2010/main" val="95041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Dakota</a:t>
            </a:r>
          </a:p>
        </p:txBody>
      </p:sp>
      <p:sp>
        <p:nvSpPr>
          <p:cNvPr id="3" name="Content Placeholder 2"/>
          <p:cNvSpPr>
            <a:spLocks noGrp="1"/>
          </p:cNvSpPr>
          <p:nvPr>
            <p:ph idx="1"/>
          </p:nvPr>
        </p:nvSpPr>
        <p:spPr/>
        <p:txBody>
          <a:bodyPr/>
          <a:lstStyle/>
          <a:p>
            <a:r>
              <a:rPr lang="en-US" dirty="0"/>
              <a:t>No recommendation or requirement for research</a:t>
            </a:r>
          </a:p>
        </p:txBody>
      </p:sp>
      <p:pic>
        <p:nvPicPr>
          <p:cNvPr id="4" name="Picture 3" descr="Screen Shot 2018-01-29 at 3.43.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739" y="3355852"/>
            <a:ext cx="14205442" cy="8751380"/>
          </a:xfrm>
          <a:prstGeom prst="rect">
            <a:avLst/>
          </a:prstGeom>
        </p:spPr>
      </p:pic>
    </p:spTree>
    <p:extLst>
      <p:ext uri="{BB962C8B-B14F-4D97-AF65-F5344CB8AC3E}">
        <p14:creationId xmlns:p14="http://schemas.microsoft.com/office/powerpoint/2010/main" val="270478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 Washington</a:t>
            </a:r>
          </a:p>
        </p:txBody>
      </p:sp>
      <p:sp>
        <p:nvSpPr>
          <p:cNvPr id="3" name="Content Placeholder 2"/>
          <p:cNvSpPr>
            <a:spLocks noGrp="1"/>
          </p:cNvSpPr>
          <p:nvPr>
            <p:ph idx="1"/>
          </p:nvPr>
        </p:nvSpPr>
        <p:spPr/>
        <p:txBody>
          <a:bodyPr/>
          <a:lstStyle/>
          <a:p>
            <a:r>
              <a:rPr lang="en-US" dirty="0"/>
              <a:t>No recommendation or requirement</a:t>
            </a:r>
          </a:p>
        </p:txBody>
      </p:sp>
      <p:pic>
        <p:nvPicPr>
          <p:cNvPr id="4" name="Picture 3" descr="Screen Shot 2018-01-29 at 3.55.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605" y="3678791"/>
            <a:ext cx="14610230" cy="8732062"/>
          </a:xfrm>
          <a:prstGeom prst="rect">
            <a:avLst/>
          </a:prstGeom>
        </p:spPr>
      </p:pic>
    </p:spTree>
    <p:extLst>
      <p:ext uri="{BB962C8B-B14F-4D97-AF65-F5344CB8AC3E}">
        <p14:creationId xmlns:p14="http://schemas.microsoft.com/office/powerpoint/2010/main" val="286110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Reasons research may not be necessary</a:t>
            </a:r>
          </a:p>
        </p:txBody>
      </p:sp>
      <p:sp>
        <p:nvSpPr>
          <p:cNvPr id="3" name="Content Placeholder 2"/>
          <p:cNvSpPr>
            <a:spLocks noGrp="1"/>
          </p:cNvSpPr>
          <p:nvPr>
            <p:ph idx="1"/>
          </p:nvPr>
        </p:nvSpPr>
        <p:spPr/>
        <p:txBody>
          <a:bodyPr/>
          <a:lstStyle/>
          <a:p>
            <a:r>
              <a:rPr lang="en-US" dirty="0"/>
              <a:t>You know what is involved in a clinical trial</a:t>
            </a:r>
          </a:p>
          <a:p>
            <a:r>
              <a:rPr lang="en-US" dirty="0"/>
              <a:t>You understand discernment</a:t>
            </a:r>
          </a:p>
          <a:p>
            <a:r>
              <a:rPr lang="en-US" dirty="0"/>
              <a:t>You have had statistics</a:t>
            </a:r>
          </a:p>
          <a:p>
            <a:r>
              <a:rPr lang="en-US" dirty="0"/>
              <a:t>You understand the scientific method</a:t>
            </a:r>
          </a:p>
          <a:p>
            <a:r>
              <a:rPr lang="en-US" dirty="0"/>
              <a:t>You already have 6 great letters</a:t>
            </a:r>
          </a:p>
        </p:txBody>
      </p:sp>
    </p:spTree>
    <p:extLst>
      <p:ext uri="{BB962C8B-B14F-4D97-AF65-F5344CB8AC3E}">
        <p14:creationId xmlns:p14="http://schemas.microsoft.com/office/powerpoint/2010/main" val="222534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403" y="1272934"/>
            <a:ext cx="13178398" cy="2561780"/>
          </a:xfrm>
        </p:spPr>
        <p:txBody>
          <a:bodyPr/>
          <a:lstStyle/>
          <a:p>
            <a:r>
              <a:rPr lang="en-US" dirty="0"/>
              <a:t>Letter Example-Research Mentor</a:t>
            </a:r>
          </a:p>
        </p:txBody>
      </p:sp>
      <p:sp>
        <p:nvSpPr>
          <p:cNvPr id="3" name="Content Placeholder 2"/>
          <p:cNvSpPr>
            <a:spLocks noGrp="1"/>
          </p:cNvSpPr>
          <p:nvPr>
            <p:ph idx="1"/>
          </p:nvPr>
        </p:nvSpPr>
        <p:spPr>
          <a:xfrm>
            <a:off x="1136822" y="4263082"/>
            <a:ext cx="16738600" cy="10092266"/>
          </a:xfrm>
        </p:spPr>
        <p:txBody>
          <a:bodyPr>
            <a:normAutofit fontScale="40000" lnSpcReduction="20000"/>
          </a:bodyPr>
          <a:lstStyle/>
          <a:p>
            <a:pPr marL="0" indent="0">
              <a:buNone/>
            </a:pPr>
            <a:r>
              <a:rPr lang="en-US" sz="8400" dirty="0"/>
              <a:t>I have known </a:t>
            </a:r>
            <a:r>
              <a:rPr lang="en-US" sz="8400" dirty="0" err="1"/>
              <a:t>Jethro</a:t>
            </a:r>
            <a:r>
              <a:rPr lang="en-US" sz="8400" dirty="0"/>
              <a:t> since Spring of 2009. He approached me initially because of his interest in the work I am doing in partnership with physicians on the Ipso Facto Indian Reservation and he expressed an interest in joining my lab. He offered to volunteer several hours per week and that relationship has grown now to include his own independent project in my laboratory.</a:t>
            </a:r>
          </a:p>
          <a:p>
            <a:pPr marL="0" indent="0">
              <a:buNone/>
            </a:pPr>
            <a:r>
              <a:rPr lang="en-US" sz="8400" dirty="0"/>
              <a:t> </a:t>
            </a:r>
          </a:p>
          <a:p>
            <a:pPr marL="0" indent="0">
              <a:buNone/>
            </a:pPr>
            <a:r>
              <a:rPr lang="en-US" sz="8400" dirty="0" err="1"/>
              <a:t>Jethro</a:t>
            </a:r>
            <a:r>
              <a:rPr lang="en-US" sz="8400" dirty="0"/>
              <a:t> is a very pleasant, hard-working student with a very positive attitude.  He is very persistent, methodical, and skilled at communication. His work on lab projects has been exemplary and has helped to advance the goals of the laboratory. This fall, he helped to reestablish order in our database and clinical sample storage systems. He performed well mastering several techniques new to him. These included isolation of genomic DNA from human blood samples, quantitation and </a:t>
            </a:r>
            <a:r>
              <a:rPr lang="en-US" sz="8400" dirty="0" err="1"/>
              <a:t>aliquoting</a:t>
            </a:r>
            <a:r>
              <a:rPr lang="en-US" sz="8400" dirty="0"/>
              <a:t> of DNA at various concentrations, PCR, allele specific restriction digests, capillary electrophoresis. When the instructions that I gave left room for some decision-making, he took the initiative and made good choices. It is very easy to develop trust in his abilities in a short time. His work has contributed to one presentation at a National meeting so far and his work will be submitted to a high impact journal as part of a large multi-institutional study of the </a:t>
            </a:r>
            <a:r>
              <a:rPr lang="en-US" sz="8400" dirty="0" err="1"/>
              <a:t>pharmacogenetics</a:t>
            </a:r>
            <a:r>
              <a:rPr lang="en-US" sz="8400" dirty="0"/>
              <a:t> of a tribal population.  </a:t>
            </a:r>
          </a:p>
          <a:p>
            <a:endParaRPr lang="en-US" dirty="0"/>
          </a:p>
        </p:txBody>
      </p:sp>
    </p:spTree>
    <p:extLst>
      <p:ext uri="{BB962C8B-B14F-4D97-AF65-F5344CB8AC3E}">
        <p14:creationId xmlns:p14="http://schemas.microsoft.com/office/powerpoint/2010/main" val="351486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2090" y="4903080"/>
            <a:ext cx="18288000" cy="6033277"/>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95" tIns="91448" rIns="182895" bIns="91448" anchor="ctr"/>
          <a:lstStyle/>
          <a:p>
            <a:pPr algn="ctr" defTabSz="1371691" fontAlgn="auto">
              <a:spcBef>
                <a:spcPts val="0"/>
              </a:spcBef>
              <a:spcAft>
                <a:spcPts val="0"/>
              </a:spcAft>
              <a:defRPr/>
            </a:pPr>
            <a:endParaRPr lang="en-US" sz="2701" dirty="0"/>
          </a:p>
        </p:txBody>
      </p:sp>
      <p:grpSp>
        <p:nvGrpSpPr>
          <p:cNvPr id="22" name="Group 21"/>
          <p:cNvGrpSpPr>
            <a:grpSpLocks/>
          </p:cNvGrpSpPr>
          <p:nvPr/>
        </p:nvGrpSpPr>
        <p:grpSpPr bwMode="auto">
          <a:xfrm>
            <a:off x="499002" y="2345547"/>
            <a:ext cx="17420999" cy="1524481"/>
            <a:chOff x="5988388" y="866038"/>
            <a:chExt cx="12359700" cy="2031251"/>
          </a:xfrm>
        </p:grpSpPr>
        <p:sp>
          <p:nvSpPr>
            <p:cNvPr id="35852" name="TextBox 23"/>
            <p:cNvSpPr txBox="1">
              <a:spLocks noChangeArrowheads="1"/>
            </p:cNvSpPr>
            <p:nvPr/>
          </p:nvSpPr>
          <p:spPr bwMode="auto">
            <a:xfrm>
              <a:off x="5988388" y="866038"/>
              <a:ext cx="12359700" cy="1445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4" tIns="34292" rIns="68584" bIns="34292">
              <a:spAutoFit/>
            </a:bodyPr>
            <a:lstStyle>
              <a:lvl1pPr>
                <a:defRPr sz="3600">
                  <a:solidFill>
                    <a:schemeClr val="tx1"/>
                  </a:solidFill>
                  <a:latin typeface="Corbel" charset="0"/>
                  <a:ea typeface="ＭＳ Ｐゴシック" charset="-128"/>
                </a:defRPr>
              </a:lvl1pPr>
              <a:lvl2pPr marL="742950" indent="-285750">
                <a:defRPr sz="3600">
                  <a:solidFill>
                    <a:schemeClr val="tx1"/>
                  </a:solidFill>
                  <a:latin typeface="Corbel" charset="0"/>
                  <a:ea typeface="ＭＳ Ｐゴシック" charset="-128"/>
                </a:defRPr>
              </a:lvl2pPr>
              <a:lvl3pPr marL="1143000" indent="-228600">
                <a:defRPr sz="3600">
                  <a:solidFill>
                    <a:schemeClr val="tx1"/>
                  </a:solidFill>
                  <a:latin typeface="Corbel" charset="0"/>
                  <a:ea typeface="ＭＳ Ｐゴシック" charset="-128"/>
                </a:defRPr>
              </a:lvl3pPr>
              <a:lvl4pPr marL="1600200" indent="-228600">
                <a:defRPr sz="3600">
                  <a:solidFill>
                    <a:schemeClr val="tx1"/>
                  </a:solidFill>
                  <a:latin typeface="Corbel" charset="0"/>
                  <a:ea typeface="ＭＳ Ｐゴシック" charset="-128"/>
                </a:defRPr>
              </a:lvl4pPr>
              <a:lvl5pPr marL="2057400" indent="-228600">
                <a:defRPr sz="3600">
                  <a:solidFill>
                    <a:schemeClr val="tx1"/>
                  </a:solidFill>
                  <a:latin typeface="Corbel" charset="0"/>
                  <a:ea typeface="ＭＳ Ｐゴシック" charset="-128"/>
                </a:defRPr>
              </a:lvl5pPr>
              <a:lvl6pPr marL="2514600" indent="-228600" defTabSz="1827213" fontAlgn="base">
                <a:spcBef>
                  <a:spcPct val="0"/>
                </a:spcBef>
                <a:spcAft>
                  <a:spcPct val="0"/>
                </a:spcAft>
                <a:defRPr sz="3600">
                  <a:solidFill>
                    <a:schemeClr val="tx1"/>
                  </a:solidFill>
                  <a:latin typeface="Corbel" charset="0"/>
                  <a:ea typeface="ＭＳ Ｐゴシック" charset="-128"/>
                </a:defRPr>
              </a:lvl6pPr>
              <a:lvl7pPr marL="2971800" indent="-228600" defTabSz="1827213" fontAlgn="base">
                <a:spcBef>
                  <a:spcPct val="0"/>
                </a:spcBef>
                <a:spcAft>
                  <a:spcPct val="0"/>
                </a:spcAft>
                <a:defRPr sz="3600">
                  <a:solidFill>
                    <a:schemeClr val="tx1"/>
                  </a:solidFill>
                  <a:latin typeface="Corbel" charset="0"/>
                  <a:ea typeface="ＭＳ Ｐゴシック" charset="-128"/>
                </a:defRPr>
              </a:lvl7pPr>
              <a:lvl8pPr marL="3429000" indent="-228600" defTabSz="1827213" fontAlgn="base">
                <a:spcBef>
                  <a:spcPct val="0"/>
                </a:spcBef>
                <a:spcAft>
                  <a:spcPct val="0"/>
                </a:spcAft>
                <a:defRPr sz="3600">
                  <a:solidFill>
                    <a:schemeClr val="tx1"/>
                  </a:solidFill>
                  <a:latin typeface="Corbel" charset="0"/>
                  <a:ea typeface="ＭＳ Ｐゴシック" charset="-128"/>
                </a:defRPr>
              </a:lvl8pPr>
              <a:lvl9pPr marL="3886200" indent="-228600" defTabSz="1827213" fontAlgn="base">
                <a:spcBef>
                  <a:spcPct val="0"/>
                </a:spcBef>
                <a:spcAft>
                  <a:spcPct val="0"/>
                </a:spcAft>
                <a:defRPr sz="3600">
                  <a:solidFill>
                    <a:schemeClr val="tx1"/>
                  </a:solidFill>
                  <a:latin typeface="Corbel" charset="0"/>
                  <a:ea typeface="ＭＳ Ｐゴシック" charset="-128"/>
                </a:defRPr>
              </a:lvl9pPr>
            </a:lstStyle>
            <a:p>
              <a:pPr algn="ctr"/>
              <a:r>
                <a:rPr lang="en-US" altLang="en-US" sz="6602" b="1" dirty="0">
                  <a:solidFill>
                    <a:schemeClr val="tx2"/>
                  </a:solidFill>
                  <a:latin typeface="Arial" charset="0"/>
                  <a:ea typeface="Arial" charset="0"/>
                  <a:cs typeface="Arial" charset="0"/>
                </a:rPr>
                <a:t>Science Education in the 17</a:t>
              </a:r>
              <a:r>
                <a:rPr lang="en-US" altLang="en-US" sz="6602" b="1" baseline="30000" dirty="0">
                  <a:solidFill>
                    <a:schemeClr val="tx2"/>
                  </a:solidFill>
                  <a:latin typeface="Arial" charset="0"/>
                  <a:ea typeface="Arial" charset="0"/>
                  <a:cs typeface="Arial" charset="0"/>
                </a:rPr>
                <a:t>th</a:t>
              </a:r>
              <a:r>
                <a:rPr lang="en-US" altLang="en-US" sz="6602" b="1" dirty="0">
                  <a:solidFill>
                    <a:schemeClr val="tx2"/>
                  </a:solidFill>
                  <a:latin typeface="Arial" charset="0"/>
                  <a:ea typeface="Arial" charset="0"/>
                  <a:cs typeface="Arial" charset="0"/>
                </a:rPr>
                <a:t> Century</a:t>
              </a:r>
              <a:endParaRPr lang="id-ID" altLang="en-US" sz="6602" b="1" dirty="0">
                <a:solidFill>
                  <a:schemeClr val="tx2"/>
                </a:solidFill>
                <a:latin typeface="Arial" charset="0"/>
                <a:ea typeface="Arial" charset="0"/>
                <a:cs typeface="Arial" charset="0"/>
              </a:endParaRPr>
            </a:p>
          </p:txBody>
        </p:sp>
        <p:sp>
          <p:nvSpPr>
            <p:cNvPr id="35854" name="Subtitle 2"/>
            <p:cNvSpPr txBox="1">
              <a:spLocks/>
            </p:cNvSpPr>
            <p:nvPr/>
          </p:nvSpPr>
          <p:spPr bwMode="auto">
            <a:xfrm>
              <a:off x="6361236" y="2058173"/>
              <a:ext cx="11655185" cy="839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3160" tIns="81580" rIns="163160" bIns="81580"/>
            <a:lstStyle>
              <a:lvl1pPr defTabSz="1087438">
                <a:defRPr sz="3600">
                  <a:solidFill>
                    <a:schemeClr val="tx1"/>
                  </a:solidFill>
                  <a:latin typeface="Corbel" charset="0"/>
                  <a:ea typeface="ＭＳ Ｐゴシック" charset="-128"/>
                </a:defRPr>
              </a:lvl1pPr>
              <a:lvl2pPr marL="742950" indent="-285750" defTabSz="1087438">
                <a:defRPr sz="3600">
                  <a:solidFill>
                    <a:schemeClr val="tx1"/>
                  </a:solidFill>
                  <a:latin typeface="Corbel" charset="0"/>
                  <a:ea typeface="ＭＳ Ｐゴシック" charset="-128"/>
                </a:defRPr>
              </a:lvl2pPr>
              <a:lvl3pPr marL="1143000" indent="-228600" defTabSz="1087438">
                <a:defRPr sz="3600">
                  <a:solidFill>
                    <a:schemeClr val="tx1"/>
                  </a:solidFill>
                  <a:latin typeface="Corbel" charset="0"/>
                  <a:ea typeface="ＭＳ Ｐゴシック" charset="-128"/>
                </a:defRPr>
              </a:lvl3pPr>
              <a:lvl4pPr marL="1600200" indent="-228600" defTabSz="1087438">
                <a:defRPr sz="3600">
                  <a:solidFill>
                    <a:schemeClr val="tx1"/>
                  </a:solidFill>
                  <a:latin typeface="Corbel" charset="0"/>
                  <a:ea typeface="ＭＳ Ｐゴシック" charset="-128"/>
                </a:defRPr>
              </a:lvl4pPr>
              <a:lvl5pPr marL="2057400" indent="-228600" defTabSz="1087438">
                <a:defRPr sz="3600">
                  <a:solidFill>
                    <a:schemeClr val="tx1"/>
                  </a:solidFill>
                  <a:latin typeface="Corbel" charset="0"/>
                  <a:ea typeface="ＭＳ Ｐゴシック" charset="-128"/>
                </a:defRPr>
              </a:lvl5pPr>
              <a:lvl6pPr marL="2514600" indent="-228600" defTabSz="1087438" fontAlgn="base">
                <a:spcBef>
                  <a:spcPct val="0"/>
                </a:spcBef>
                <a:spcAft>
                  <a:spcPct val="0"/>
                </a:spcAft>
                <a:defRPr sz="3600">
                  <a:solidFill>
                    <a:schemeClr val="tx1"/>
                  </a:solidFill>
                  <a:latin typeface="Corbel" charset="0"/>
                  <a:ea typeface="ＭＳ Ｐゴシック" charset="-128"/>
                </a:defRPr>
              </a:lvl6pPr>
              <a:lvl7pPr marL="2971800" indent="-228600" defTabSz="1087438" fontAlgn="base">
                <a:spcBef>
                  <a:spcPct val="0"/>
                </a:spcBef>
                <a:spcAft>
                  <a:spcPct val="0"/>
                </a:spcAft>
                <a:defRPr sz="3600">
                  <a:solidFill>
                    <a:schemeClr val="tx1"/>
                  </a:solidFill>
                  <a:latin typeface="Corbel" charset="0"/>
                  <a:ea typeface="ＭＳ Ｐゴシック" charset="-128"/>
                </a:defRPr>
              </a:lvl7pPr>
              <a:lvl8pPr marL="3429000" indent="-228600" defTabSz="1087438" fontAlgn="base">
                <a:spcBef>
                  <a:spcPct val="0"/>
                </a:spcBef>
                <a:spcAft>
                  <a:spcPct val="0"/>
                </a:spcAft>
                <a:defRPr sz="3600">
                  <a:solidFill>
                    <a:schemeClr val="tx1"/>
                  </a:solidFill>
                  <a:latin typeface="Corbel" charset="0"/>
                  <a:ea typeface="ＭＳ Ｐゴシック" charset="-128"/>
                </a:defRPr>
              </a:lvl8pPr>
              <a:lvl9pPr marL="3886200" indent="-228600" defTabSz="1087438" fontAlgn="base">
                <a:spcBef>
                  <a:spcPct val="0"/>
                </a:spcBef>
                <a:spcAft>
                  <a:spcPct val="0"/>
                </a:spcAft>
                <a:defRPr sz="3600">
                  <a:solidFill>
                    <a:schemeClr val="tx1"/>
                  </a:solidFill>
                  <a:latin typeface="Corbel" charset="0"/>
                  <a:ea typeface="ＭＳ Ｐゴシック" charset="-128"/>
                </a:defRPr>
              </a:lvl9pPr>
            </a:lstStyle>
            <a:p>
              <a:pPr algn="ctr" eaLnBrk="1" hangingPunct="1">
                <a:lnSpc>
                  <a:spcPct val="120000"/>
                </a:lnSpc>
                <a:spcBef>
                  <a:spcPct val="20000"/>
                </a:spcBef>
                <a:buFont typeface="Arial" pitchFamily="34" charset="0"/>
                <a:buNone/>
              </a:pPr>
              <a:r>
                <a:rPr lang="en-US" altLang="en-US" sz="3001" dirty="0">
                  <a:solidFill>
                    <a:schemeClr val="accent1"/>
                  </a:solidFill>
                  <a:latin typeface="+mj-lt"/>
                  <a:ea typeface="Arial Narrow" charset="0"/>
                  <a:cs typeface="Arial Narrow" charset="0"/>
                </a:rPr>
                <a:t>Highly effective but not very efficient</a:t>
              </a:r>
            </a:p>
          </p:txBody>
        </p:sp>
      </p:grpSp>
      <p:sp>
        <p:nvSpPr>
          <p:cNvPr id="35845" name="TextBox 1"/>
          <p:cNvSpPr txBox="1">
            <a:spLocks noChangeArrowheads="1"/>
          </p:cNvSpPr>
          <p:nvPr/>
        </p:nvSpPr>
        <p:spPr bwMode="auto">
          <a:xfrm>
            <a:off x="0" y="4660725"/>
            <a:ext cx="9083263" cy="50796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tabLst>
                <a:tab pos="1652588" algn="l"/>
              </a:tabLst>
              <a:defRPr sz="3600">
                <a:solidFill>
                  <a:schemeClr val="tx1"/>
                </a:solidFill>
                <a:latin typeface="Corbel" charset="0"/>
                <a:ea typeface="ＭＳ Ｐゴシック" charset="-128"/>
              </a:defRPr>
            </a:lvl1pPr>
            <a:lvl2pPr marL="742950" indent="-285750">
              <a:tabLst>
                <a:tab pos="1652588" algn="l"/>
              </a:tabLst>
              <a:defRPr sz="3600">
                <a:solidFill>
                  <a:schemeClr val="tx1"/>
                </a:solidFill>
                <a:latin typeface="Corbel" charset="0"/>
                <a:ea typeface="ＭＳ Ｐゴシック" charset="-128"/>
              </a:defRPr>
            </a:lvl2pPr>
            <a:lvl3pPr marL="1143000" indent="-228600">
              <a:tabLst>
                <a:tab pos="1652588" algn="l"/>
              </a:tabLst>
              <a:defRPr sz="3600">
                <a:solidFill>
                  <a:schemeClr val="tx1"/>
                </a:solidFill>
                <a:latin typeface="Corbel" charset="0"/>
                <a:ea typeface="ＭＳ Ｐゴシック" charset="-128"/>
              </a:defRPr>
            </a:lvl3pPr>
            <a:lvl4pPr marL="1600200" indent="-228600">
              <a:tabLst>
                <a:tab pos="1652588" algn="l"/>
              </a:tabLst>
              <a:defRPr sz="3600">
                <a:solidFill>
                  <a:schemeClr val="tx1"/>
                </a:solidFill>
                <a:latin typeface="Corbel" charset="0"/>
                <a:ea typeface="ＭＳ Ｐゴシック" charset="-128"/>
              </a:defRPr>
            </a:lvl4pPr>
            <a:lvl5pPr marL="2057400" indent="-228600">
              <a:tabLst>
                <a:tab pos="1652588" algn="l"/>
              </a:tabLst>
              <a:defRPr sz="3600">
                <a:solidFill>
                  <a:schemeClr val="tx1"/>
                </a:solidFill>
                <a:latin typeface="Corbel" charset="0"/>
                <a:ea typeface="ＭＳ Ｐゴシック" charset="-128"/>
              </a:defRPr>
            </a:lvl5pPr>
            <a:lvl6pPr marL="2514600" indent="-228600" defTabSz="1827213" fontAlgn="base">
              <a:spcBef>
                <a:spcPct val="0"/>
              </a:spcBef>
              <a:spcAft>
                <a:spcPct val="0"/>
              </a:spcAft>
              <a:tabLst>
                <a:tab pos="1652588" algn="l"/>
              </a:tabLst>
              <a:defRPr sz="3600">
                <a:solidFill>
                  <a:schemeClr val="tx1"/>
                </a:solidFill>
                <a:latin typeface="Corbel" charset="0"/>
                <a:ea typeface="ＭＳ Ｐゴシック" charset="-128"/>
              </a:defRPr>
            </a:lvl6pPr>
            <a:lvl7pPr marL="2971800" indent="-228600" defTabSz="1827213" fontAlgn="base">
              <a:spcBef>
                <a:spcPct val="0"/>
              </a:spcBef>
              <a:spcAft>
                <a:spcPct val="0"/>
              </a:spcAft>
              <a:tabLst>
                <a:tab pos="1652588" algn="l"/>
              </a:tabLst>
              <a:defRPr sz="3600">
                <a:solidFill>
                  <a:schemeClr val="tx1"/>
                </a:solidFill>
                <a:latin typeface="Corbel" charset="0"/>
                <a:ea typeface="ＭＳ Ｐゴシック" charset="-128"/>
              </a:defRPr>
            </a:lvl7pPr>
            <a:lvl8pPr marL="3429000" indent="-228600" defTabSz="1827213" fontAlgn="base">
              <a:spcBef>
                <a:spcPct val="0"/>
              </a:spcBef>
              <a:spcAft>
                <a:spcPct val="0"/>
              </a:spcAft>
              <a:tabLst>
                <a:tab pos="1652588" algn="l"/>
              </a:tabLst>
              <a:defRPr sz="3600">
                <a:solidFill>
                  <a:schemeClr val="tx1"/>
                </a:solidFill>
                <a:latin typeface="Corbel" charset="0"/>
                <a:ea typeface="ＭＳ Ｐゴシック" charset="-128"/>
              </a:defRPr>
            </a:lvl8pPr>
            <a:lvl9pPr marL="3886200" indent="-228600" defTabSz="1827213" fontAlgn="base">
              <a:spcBef>
                <a:spcPct val="0"/>
              </a:spcBef>
              <a:spcAft>
                <a:spcPct val="0"/>
              </a:spcAft>
              <a:tabLst>
                <a:tab pos="1652588" algn="l"/>
              </a:tabLst>
              <a:defRPr sz="3600">
                <a:solidFill>
                  <a:schemeClr val="tx1"/>
                </a:solidFill>
                <a:latin typeface="Corbel" charset="0"/>
                <a:ea typeface="ＭＳ Ｐゴシック" charset="-128"/>
              </a:defRPr>
            </a:lvl9pPr>
          </a:lstStyle>
          <a:p>
            <a:r>
              <a:rPr lang="en-US" altLang="en-US" sz="2701" b="1" dirty="0">
                <a:solidFill>
                  <a:srgbClr val="FFFFFF"/>
                </a:solidFill>
                <a:latin typeface="Caecilia LT Std 55 Roman" charset="0"/>
              </a:rPr>
              <a:t>	Mentor</a:t>
            </a:r>
          </a:p>
        </p:txBody>
      </p:sp>
      <p:sp>
        <p:nvSpPr>
          <p:cNvPr id="14" name="TextBox 13"/>
          <p:cNvSpPr txBox="1"/>
          <p:nvPr/>
        </p:nvSpPr>
        <p:spPr>
          <a:xfrm>
            <a:off x="9083263" y="4660725"/>
            <a:ext cx="9204737" cy="507960"/>
          </a:xfrm>
          <a:prstGeom prst="rect">
            <a:avLst/>
          </a:prstGeom>
          <a:solidFill>
            <a:schemeClr val="accent5">
              <a:lumMod val="75000"/>
            </a:schemeClr>
          </a:solidFill>
        </p:spPr>
        <p:txBody>
          <a:bodyPr>
            <a:spAutoFit/>
          </a:bodyPr>
          <a:lstStyle/>
          <a:p>
            <a:pPr defTabSz="1371691" fontAlgn="auto">
              <a:spcBef>
                <a:spcPts val="0"/>
              </a:spcBef>
              <a:spcAft>
                <a:spcPts val="0"/>
              </a:spcAft>
              <a:tabLst>
                <a:tab pos="1286218" algn="l"/>
              </a:tabLst>
              <a:defRPr/>
            </a:pPr>
            <a:r>
              <a:rPr lang="en-US" sz="2701" b="1" dirty="0">
                <a:solidFill>
                  <a:srgbClr val="FFFFFF"/>
                </a:solidFill>
                <a:latin typeface="Caecilia LT Std 55 Roman" charset="0"/>
                <a:ea typeface="Caecilia LT Std 55 Roman" charset="0"/>
                <a:cs typeface="Caecilia LT Std 55 Roman" charset="0"/>
              </a:rPr>
              <a:t>	Apprentice</a:t>
            </a:r>
          </a:p>
        </p:txBody>
      </p:sp>
      <p:cxnSp>
        <p:nvCxnSpPr>
          <p:cNvPr id="4" name="Straight Connector 3"/>
          <p:cNvCxnSpPr>
            <a:endCxn id="12" idx="2"/>
          </p:cNvCxnSpPr>
          <p:nvPr/>
        </p:nvCxnSpPr>
        <p:spPr>
          <a:xfrm>
            <a:off x="9255353" y="5387790"/>
            <a:ext cx="60737" cy="5548567"/>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4660725"/>
            <a:ext cx="484711" cy="484710"/>
          </a:xfrm>
          <a:prstGeom prst="rect">
            <a:avLst/>
          </a:prstGeom>
          <a:solidFill>
            <a:schemeClr val="accent1">
              <a:lumMod val="25000"/>
              <a:lumOff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fontAlgn="auto">
              <a:spcBef>
                <a:spcPts val="0"/>
              </a:spcBef>
              <a:spcAft>
                <a:spcPts val="0"/>
              </a:spcAft>
              <a:defRPr/>
            </a:pPr>
            <a:endParaRPr lang="en-US" sz="2701"/>
          </a:p>
        </p:txBody>
      </p:sp>
      <p:sp>
        <p:nvSpPr>
          <p:cNvPr id="21" name="Rectangle 20"/>
          <p:cNvSpPr/>
          <p:nvPr/>
        </p:nvSpPr>
        <p:spPr>
          <a:xfrm>
            <a:off x="481138" y="4660725"/>
            <a:ext cx="484711" cy="484710"/>
          </a:xfrm>
          <a:prstGeom prst="rect">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fontAlgn="auto">
              <a:spcBef>
                <a:spcPts val="0"/>
              </a:spcBef>
              <a:spcAft>
                <a:spcPts val="0"/>
              </a:spcAft>
              <a:defRPr/>
            </a:pPr>
            <a:endParaRPr lang="en-US" sz="2701"/>
          </a:p>
        </p:txBody>
      </p:sp>
      <p:sp>
        <p:nvSpPr>
          <p:cNvPr id="23" name="Rectangle 22"/>
          <p:cNvSpPr/>
          <p:nvPr/>
        </p:nvSpPr>
        <p:spPr>
          <a:xfrm>
            <a:off x="9073735" y="4660725"/>
            <a:ext cx="484710" cy="48471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fontAlgn="auto">
              <a:spcBef>
                <a:spcPts val="0"/>
              </a:spcBef>
              <a:spcAft>
                <a:spcPts val="0"/>
              </a:spcAft>
              <a:defRPr/>
            </a:pPr>
            <a:endParaRPr lang="en-US" sz="2701"/>
          </a:p>
        </p:txBody>
      </p:sp>
      <p:sp>
        <p:nvSpPr>
          <p:cNvPr id="27" name="Rectangle 26"/>
          <p:cNvSpPr/>
          <p:nvPr/>
        </p:nvSpPr>
        <p:spPr>
          <a:xfrm>
            <a:off x="9553682" y="4660725"/>
            <a:ext cx="484711" cy="484710"/>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371691" fontAlgn="auto">
              <a:spcBef>
                <a:spcPts val="0"/>
              </a:spcBef>
              <a:spcAft>
                <a:spcPts val="0"/>
              </a:spcAft>
              <a:defRPr/>
            </a:pPr>
            <a:endParaRPr lang="en-US" sz="2701"/>
          </a:p>
        </p:txBody>
      </p:sp>
      <p:pic>
        <p:nvPicPr>
          <p:cNvPr id="17" name="Picture 16"/>
          <p:cNvPicPr>
            <a:picLocks noChangeAspect="1"/>
          </p:cNvPicPr>
          <p:nvPr/>
        </p:nvPicPr>
        <p:blipFill>
          <a:blip r:embed="rId2"/>
          <a:stretch>
            <a:fillRect/>
          </a:stretch>
        </p:blipFill>
        <p:spPr>
          <a:xfrm>
            <a:off x="1657426" y="5331221"/>
            <a:ext cx="6017814" cy="541744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5393" y="5470440"/>
            <a:ext cx="5163895" cy="527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098781" y="10968155"/>
            <a:ext cx="7131325" cy="719017"/>
          </a:xfrm>
          <a:prstGeom prst="rect">
            <a:avLst/>
          </a:prstGeom>
          <a:noFill/>
        </p:spPr>
        <p:txBody>
          <a:bodyPr wrap="none" lIns="163297" tIns="81648" rIns="163297" bIns="81648" rtlCol="0">
            <a:spAutoFit/>
          </a:bodyPr>
          <a:lstStyle/>
          <a:p>
            <a:r>
              <a:rPr lang="en-US" sz="3601" dirty="0">
                <a:solidFill>
                  <a:srgbClr val="7030A0"/>
                </a:solidFill>
              </a:rPr>
              <a:t>Galileo: “Father” of Modern Science</a:t>
            </a:r>
          </a:p>
        </p:txBody>
      </p:sp>
      <p:sp>
        <p:nvSpPr>
          <p:cNvPr id="20" name="TextBox 19"/>
          <p:cNvSpPr txBox="1"/>
          <p:nvPr/>
        </p:nvSpPr>
        <p:spPr>
          <a:xfrm>
            <a:off x="10905393" y="10936357"/>
            <a:ext cx="5599944" cy="719017"/>
          </a:xfrm>
          <a:prstGeom prst="rect">
            <a:avLst/>
          </a:prstGeom>
          <a:noFill/>
        </p:spPr>
        <p:txBody>
          <a:bodyPr wrap="none" lIns="163297" tIns="81648" rIns="163297" bIns="81648" rtlCol="0">
            <a:spAutoFit/>
          </a:bodyPr>
          <a:lstStyle/>
          <a:p>
            <a:r>
              <a:rPr lang="en-US" sz="3601" dirty="0">
                <a:solidFill>
                  <a:srgbClr val="7030A0"/>
                </a:solidFill>
              </a:rPr>
              <a:t>Viviani: Galileo’s Apprentice</a:t>
            </a:r>
          </a:p>
        </p:txBody>
      </p:sp>
    </p:spTree>
    <p:extLst>
      <p:ext uri="{BB962C8B-B14F-4D97-AF65-F5344CB8AC3E}">
        <p14:creationId xmlns:p14="http://schemas.microsoft.com/office/powerpoint/2010/main" val="1435484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243" y="386343"/>
            <a:ext cx="16459200" cy="2286000"/>
          </a:xfrm>
        </p:spPr>
        <p:txBody>
          <a:bodyPr>
            <a:normAutofit/>
          </a:bodyPr>
          <a:lstStyle/>
          <a:p>
            <a:r>
              <a:rPr lang="en-US" sz="5600" dirty="0"/>
              <a:t>Research Opportunities at UM (examples)</a:t>
            </a:r>
          </a:p>
        </p:txBody>
      </p:sp>
      <p:sp>
        <p:nvSpPr>
          <p:cNvPr id="3" name="Content Placeholder 2"/>
          <p:cNvSpPr>
            <a:spLocks noGrp="1"/>
          </p:cNvSpPr>
          <p:nvPr>
            <p:ph idx="1"/>
          </p:nvPr>
        </p:nvSpPr>
        <p:spPr>
          <a:xfrm>
            <a:off x="914400" y="2029792"/>
            <a:ext cx="16459200" cy="11080100"/>
          </a:xfrm>
        </p:spPr>
        <p:txBody>
          <a:bodyPr>
            <a:normAutofit fontScale="40000" lnSpcReduction="20000"/>
          </a:bodyPr>
          <a:lstStyle/>
          <a:p>
            <a:r>
              <a:rPr lang="en-US" sz="8000" b="1" dirty="0"/>
              <a:t>Dr. Nick </a:t>
            </a:r>
            <a:r>
              <a:rPr lang="en-US" sz="8000" b="1" dirty="0" err="1"/>
              <a:t>Natale</a:t>
            </a:r>
            <a:endParaRPr lang="en-US" sz="8000" dirty="0"/>
          </a:p>
          <a:p>
            <a:r>
              <a:rPr lang="en-US" sz="8000" dirty="0"/>
              <a:t>Field of </a:t>
            </a:r>
            <a:r>
              <a:rPr lang="en-US" sz="8000" dirty="0" err="1"/>
              <a:t>Study:anticancer</a:t>
            </a:r>
            <a:r>
              <a:rPr lang="en-US" sz="8000" dirty="0"/>
              <a:t> drug discovery, anticonvulsant screening, diabetes</a:t>
            </a:r>
          </a:p>
          <a:p>
            <a:r>
              <a:rPr lang="en-US" sz="8000" dirty="0"/>
              <a:t>Email: </a:t>
            </a:r>
            <a:r>
              <a:rPr lang="en-US" sz="8000" dirty="0" err="1"/>
              <a:t>nicholas.natale@umontana.edu</a:t>
            </a:r>
            <a:endParaRPr lang="en-US" sz="8000" dirty="0"/>
          </a:p>
          <a:p>
            <a:r>
              <a:rPr lang="en-US" sz="8000" dirty="0"/>
              <a:t>Phone Number: 243-4132</a:t>
            </a:r>
          </a:p>
          <a:p>
            <a:r>
              <a:rPr lang="en-US" sz="8000" dirty="0"/>
              <a:t>Office Location: Skaggs 477B</a:t>
            </a:r>
          </a:p>
          <a:p>
            <a:r>
              <a:rPr lang="en-US" sz="8000" dirty="0"/>
              <a:t>For more information please reference the website;</a:t>
            </a:r>
          </a:p>
          <a:p>
            <a:r>
              <a:rPr lang="en-US" sz="8000" u="sng" dirty="0">
                <a:hlinkClick r:id="rId2"/>
              </a:rPr>
              <a:t>http://health.umt.edu/biomed/people/default.php?ID=1215</a:t>
            </a:r>
            <a:endParaRPr lang="en-US" sz="8000" dirty="0"/>
          </a:p>
          <a:p>
            <a:r>
              <a:rPr lang="en-US" sz="8000" dirty="0"/>
              <a:t> </a:t>
            </a:r>
          </a:p>
          <a:p>
            <a:r>
              <a:rPr lang="en-US" sz="8000" b="1" dirty="0"/>
              <a:t>Dr. Mark Pershouse</a:t>
            </a:r>
            <a:r>
              <a:rPr lang="en-US" sz="8000" dirty="0"/>
              <a:t> </a:t>
            </a:r>
          </a:p>
          <a:p>
            <a:r>
              <a:rPr lang="en-US" sz="8000" dirty="0"/>
              <a:t>Field of Study: genetics of cancer, cancer in medically-underserved populations</a:t>
            </a:r>
          </a:p>
          <a:p>
            <a:r>
              <a:rPr lang="en-US" sz="8000" dirty="0"/>
              <a:t>Email: </a:t>
            </a:r>
            <a:r>
              <a:rPr lang="en-US" sz="8000" dirty="0" err="1"/>
              <a:t>mark.pershouse@mso.umt.edu</a:t>
            </a:r>
            <a:endParaRPr lang="en-US" sz="8000" dirty="0"/>
          </a:p>
          <a:p>
            <a:r>
              <a:rPr lang="en-US" sz="8000" dirty="0"/>
              <a:t>Phone Number: 243-4769</a:t>
            </a:r>
          </a:p>
          <a:p>
            <a:r>
              <a:rPr lang="en-US" sz="8000" dirty="0"/>
              <a:t>Office Location: Skaggs 282</a:t>
            </a:r>
          </a:p>
          <a:p>
            <a:r>
              <a:rPr lang="en-US" sz="8000" dirty="0"/>
              <a:t>For more information please reference the website;</a:t>
            </a:r>
          </a:p>
          <a:p>
            <a:r>
              <a:rPr lang="en-US" sz="8000" u="sng" dirty="0">
                <a:hlinkClick r:id="rId3"/>
              </a:rPr>
              <a:t>http://health.umt.edu/biomed/people/faculty.php?ID=1347</a:t>
            </a:r>
            <a:endParaRPr lang="en-US" sz="8000" dirty="0"/>
          </a:p>
          <a:p>
            <a:r>
              <a:rPr lang="en-US" sz="7200" dirty="0"/>
              <a:t>  </a:t>
            </a:r>
          </a:p>
          <a:p>
            <a:pPr marL="0" indent="0">
              <a:buNone/>
            </a:pPr>
            <a:endParaRPr lang="en-US" dirty="0"/>
          </a:p>
        </p:txBody>
      </p:sp>
    </p:spTree>
    <p:extLst>
      <p:ext uri="{BB962C8B-B14F-4D97-AF65-F5344CB8AC3E}">
        <p14:creationId xmlns:p14="http://schemas.microsoft.com/office/powerpoint/2010/main" val="380208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2681" y="657422"/>
            <a:ext cx="16459200" cy="13058578"/>
          </a:xfrm>
        </p:spPr>
        <p:txBody>
          <a:bodyPr>
            <a:normAutofit fontScale="32500" lnSpcReduction="20000"/>
          </a:bodyPr>
          <a:lstStyle/>
          <a:p>
            <a:r>
              <a:rPr lang="en-US" sz="7200" dirty="0"/>
              <a:t> </a:t>
            </a:r>
            <a:r>
              <a:rPr lang="en-US" sz="7200" b="1" dirty="0"/>
              <a:t>Dr. Scott Wetzel</a:t>
            </a:r>
            <a:endParaRPr lang="en-US" sz="7200" dirty="0"/>
          </a:p>
          <a:p>
            <a:r>
              <a:rPr lang="en-US" sz="7200" dirty="0"/>
              <a:t>Field of Study: activation and subset differentiation of CD4</a:t>
            </a:r>
            <a:r>
              <a:rPr lang="en-US" sz="7200" baseline="30000" dirty="0"/>
              <a:t>+</a:t>
            </a:r>
            <a:r>
              <a:rPr lang="en-US" sz="7200" dirty="0"/>
              <a:t> T lymphocytes.</a:t>
            </a:r>
          </a:p>
          <a:p>
            <a:r>
              <a:rPr lang="en-US" sz="7200" dirty="0"/>
              <a:t>Email: </a:t>
            </a:r>
            <a:r>
              <a:rPr lang="en-US" sz="7200" dirty="0" err="1"/>
              <a:t>scott.wetzel@umontana.edu</a:t>
            </a:r>
            <a:endParaRPr lang="en-US" sz="7200" dirty="0"/>
          </a:p>
          <a:p>
            <a:r>
              <a:rPr lang="en-US" sz="7200" dirty="0"/>
              <a:t>Phone Number: 243-2168</a:t>
            </a:r>
          </a:p>
          <a:p>
            <a:r>
              <a:rPr lang="en-US" sz="7200" dirty="0"/>
              <a:t>Office Location: Clapp Bldg. 216</a:t>
            </a:r>
          </a:p>
          <a:p>
            <a:r>
              <a:rPr lang="en-US" sz="7200" dirty="0"/>
              <a:t>For more information please reference the website;</a:t>
            </a:r>
          </a:p>
          <a:p>
            <a:r>
              <a:rPr lang="en-US" sz="7200" u="sng" dirty="0">
                <a:hlinkClick r:id="rId2"/>
              </a:rPr>
              <a:t>http://hs.umt.edu/dbs/people/default.php?s=Wetzel</a:t>
            </a:r>
            <a:endParaRPr lang="en-US" sz="7200" dirty="0"/>
          </a:p>
          <a:p>
            <a:r>
              <a:rPr lang="en-US" sz="7200" b="1" dirty="0"/>
              <a:t> </a:t>
            </a:r>
            <a:endParaRPr lang="en-US" sz="7200" dirty="0"/>
          </a:p>
          <a:p>
            <a:r>
              <a:rPr lang="en-US" sz="7200" b="1" dirty="0"/>
              <a:t>Dr. Steve </a:t>
            </a:r>
            <a:r>
              <a:rPr lang="en-US" sz="7200" b="1" dirty="0" err="1"/>
              <a:t>Lodmell</a:t>
            </a:r>
            <a:endParaRPr lang="en-US" sz="7200" dirty="0"/>
          </a:p>
          <a:p>
            <a:r>
              <a:rPr lang="en-US" sz="7200" dirty="0"/>
              <a:t>Field of Study: viral RNA structure and function</a:t>
            </a:r>
          </a:p>
          <a:p>
            <a:r>
              <a:rPr lang="en-US" sz="7200" dirty="0"/>
              <a:t>Email: </a:t>
            </a:r>
            <a:r>
              <a:rPr lang="en-US" sz="7200" u="sng" dirty="0">
                <a:hlinkClick r:id="rId3"/>
              </a:rPr>
              <a:t>stephen.lodmell@umontana.edu</a:t>
            </a:r>
            <a:endParaRPr lang="en-US" sz="7200" dirty="0"/>
          </a:p>
          <a:p>
            <a:r>
              <a:rPr lang="en-US" sz="7200" dirty="0"/>
              <a:t>Phone Number: 243-4304</a:t>
            </a:r>
          </a:p>
          <a:p>
            <a:r>
              <a:rPr lang="en-US" sz="7200" dirty="0"/>
              <a:t>Office Location: CHCB (Clapp) 202</a:t>
            </a:r>
          </a:p>
          <a:p>
            <a:r>
              <a:rPr lang="en-US" sz="7200" dirty="0"/>
              <a:t>For more information please reference the website;</a:t>
            </a:r>
          </a:p>
          <a:p>
            <a:r>
              <a:rPr lang="en-US" sz="7200" b="1" dirty="0"/>
              <a:t>http://</a:t>
            </a:r>
            <a:r>
              <a:rPr lang="en-US" sz="7200" b="1" dirty="0" err="1"/>
              <a:t>hs.umt.edu</a:t>
            </a:r>
            <a:r>
              <a:rPr lang="en-US" sz="7200" b="1" dirty="0"/>
              <a:t>/</a:t>
            </a:r>
            <a:r>
              <a:rPr lang="en-US" sz="7200" b="1" dirty="0" err="1"/>
              <a:t>dbs</a:t>
            </a:r>
            <a:r>
              <a:rPr lang="en-US" sz="7200" b="1" dirty="0"/>
              <a:t>/people/</a:t>
            </a:r>
            <a:r>
              <a:rPr lang="en-US" sz="7200" b="1" dirty="0" err="1"/>
              <a:t>default.php?s</a:t>
            </a:r>
            <a:r>
              <a:rPr lang="en-US" sz="7200" b="1" dirty="0"/>
              <a:t>=</a:t>
            </a:r>
            <a:r>
              <a:rPr lang="en-US" sz="7200" b="1" dirty="0" err="1"/>
              <a:t>Lodmell</a:t>
            </a:r>
            <a:endParaRPr lang="en-US" sz="7200" dirty="0"/>
          </a:p>
          <a:p>
            <a:r>
              <a:rPr lang="en-US" sz="7200" b="1" dirty="0"/>
              <a:t> </a:t>
            </a:r>
            <a:endParaRPr lang="en-US" sz="7200" dirty="0"/>
          </a:p>
          <a:p>
            <a:r>
              <a:rPr lang="en-US" sz="7200" b="1" dirty="0"/>
              <a:t>Dr. Scott Samuels</a:t>
            </a:r>
            <a:endParaRPr lang="en-US" sz="7200" dirty="0"/>
          </a:p>
          <a:p>
            <a:r>
              <a:rPr lang="en-US" sz="7200" dirty="0"/>
              <a:t>Field of Study: </a:t>
            </a:r>
          </a:p>
          <a:p>
            <a:r>
              <a:rPr lang="en-US" sz="7200" dirty="0"/>
              <a:t>Email: </a:t>
            </a:r>
            <a:r>
              <a:rPr lang="en-US" sz="7200" dirty="0" err="1"/>
              <a:t>samuels@mso.umt.edu</a:t>
            </a:r>
            <a:endParaRPr lang="en-US" sz="7200" dirty="0"/>
          </a:p>
          <a:p>
            <a:r>
              <a:rPr lang="en-US" sz="7200" dirty="0"/>
              <a:t>Phone Number: 243-6145</a:t>
            </a:r>
          </a:p>
          <a:p>
            <a:r>
              <a:rPr lang="en-US" sz="7200" dirty="0"/>
              <a:t>Office Location: CHCB (Clapp) 207</a:t>
            </a:r>
          </a:p>
          <a:p>
            <a:r>
              <a:rPr lang="en-US" sz="7200" dirty="0"/>
              <a:t>For more information please reference the website;</a:t>
            </a:r>
          </a:p>
          <a:p>
            <a:r>
              <a:rPr lang="en-US" sz="7200" u="sng" dirty="0">
                <a:hlinkClick r:id="rId4"/>
              </a:rPr>
              <a:t>http://hs.umt.edu/dbs/people/default.php?s=Samuels</a:t>
            </a:r>
            <a:endParaRPr lang="en-US" sz="7200" dirty="0"/>
          </a:p>
          <a:p>
            <a:r>
              <a:rPr lang="en-US" sz="16000" dirty="0"/>
              <a:t> </a:t>
            </a:r>
          </a:p>
          <a:p>
            <a:pPr marL="0" indent="0">
              <a:lnSpc>
                <a:spcPct val="80000"/>
              </a:lnSpc>
              <a:buNone/>
            </a:pPr>
            <a:endParaRPr lang="en-US" sz="16000" dirty="0"/>
          </a:p>
          <a:p>
            <a:pPr marL="0" indent="0">
              <a:buNone/>
            </a:pPr>
            <a:endParaRPr lang="en-US" dirty="0"/>
          </a:p>
        </p:txBody>
      </p:sp>
    </p:spTree>
    <p:extLst>
      <p:ext uri="{BB962C8B-B14F-4D97-AF65-F5344CB8AC3E}">
        <p14:creationId xmlns:p14="http://schemas.microsoft.com/office/powerpoint/2010/main" val="1542303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2681" y="681394"/>
            <a:ext cx="16459200" cy="12725060"/>
          </a:xfrm>
        </p:spPr>
        <p:txBody>
          <a:bodyPr>
            <a:normAutofit fontScale="32500" lnSpcReduction="20000"/>
          </a:bodyPr>
          <a:lstStyle/>
          <a:p>
            <a:r>
              <a:rPr lang="en-US" sz="6200" b="1" dirty="0"/>
              <a:t>Dr. Orion Berryman </a:t>
            </a:r>
            <a:endParaRPr lang="en-US" sz="6200" dirty="0"/>
          </a:p>
          <a:p>
            <a:r>
              <a:rPr lang="en-US" sz="6200" dirty="0"/>
              <a:t>Field of Study: Organic chemistry and molecular recognition </a:t>
            </a:r>
          </a:p>
          <a:p>
            <a:r>
              <a:rPr lang="en-US" sz="6200" dirty="0"/>
              <a:t>Email: </a:t>
            </a:r>
            <a:r>
              <a:rPr lang="en-US" sz="6200" dirty="0" err="1"/>
              <a:t>orion.berryman@umontana.edu</a:t>
            </a:r>
            <a:r>
              <a:rPr lang="en-US" sz="6200" dirty="0"/>
              <a:t> </a:t>
            </a:r>
          </a:p>
          <a:p>
            <a:r>
              <a:rPr lang="en-US" sz="6200" dirty="0"/>
              <a:t>Phone Number: 243-6805 </a:t>
            </a:r>
          </a:p>
          <a:p>
            <a:r>
              <a:rPr lang="en-US" sz="6200" dirty="0"/>
              <a:t>Office Location: Chemistry 009 </a:t>
            </a:r>
          </a:p>
          <a:p>
            <a:r>
              <a:rPr lang="en-US" sz="6200" dirty="0"/>
              <a:t>For more information please reference his website; </a:t>
            </a:r>
          </a:p>
          <a:p>
            <a:r>
              <a:rPr lang="en-US" sz="6200" u="sng" dirty="0">
                <a:hlinkClick r:id="rId2"/>
              </a:rPr>
              <a:t>http://www.cas.umt.edu/casweb/faculty/FacultyDetails.cfm?id=2056</a:t>
            </a:r>
            <a:r>
              <a:rPr lang="en-US" sz="6200" dirty="0"/>
              <a:t> </a:t>
            </a:r>
          </a:p>
          <a:p>
            <a:r>
              <a:rPr lang="en-US" sz="6200" dirty="0"/>
              <a:t> </a:t>
            </a:r>
          </a:p>
          <a:p>
            <a:r>
              <a:rPr lang="en-US" sz="6200" b="1" dirty="0"/>
              <a:t>Dr. </a:t>
            </a:r>
            <a:r>
              <a:rPr lang="en-US" sz="6200" b="1" dirty="0" err="1"/>
              <a:t>Klara</a:t>
            </a:r>
            <a:r>
              <a:rPr lang="en-US" sz="6200" b="1" dirty="0"/>
              <a:t> </a:t>
            </a:r>
            <a:r>
              <a:rPr lang="en-US" sz="6200" b="1" dirty="0" err="1"/>
              <a:t>Briknarova</a:t>
            </a:r>
            <a:r>
              <a:rPr lang="en-US" sz="6200" b="1" dirty="0"/>
              <a:t> </a:t>
            </a:r>
            <a:endParaRPr lang="en-US" sz="6200" dirty="0"/>
          </a:p>
          <a:p>
            <a:r>
              <a:rPr lang="en-US" sz="6200" dirty="0"/>
              <a:t>Field of Study: Structural biology, </a:t>
            </a:r>
            <a:r>
              <a:rPr lang="en-US" sz="6200" dirty="0" err="1"/>
              <a:t>biomolecular</a:t>
            </a:r>
            <a:r>
              <a:rPr lang="en-US" sz="6200" dirty="0"/>
              <a:t> nuclear magnetic resonance (NMR) </a:t>
            </a:r>
          </a:p>
          <a:p>
            <a:r>
              <a:rPr lang="en-US" sz="6200" dirty="0"/>
              <a:t>spectroscopy, protein structure, function, and dynamics. </a:t>
            </a:r>
          </a:p>
          <a:p>
            <a:r>
              <a:rPr lang="en-US" sz="6200" dirty="0"/>
              <a:t>Email: </a:t>
            </a:r>
            <a:r>
              <a:rPr lang="en-US" sz="6200" dirty="0" err="1"/>
              <a:t>klara.briknarova@umontana.edu</a:t>
            </a:r>
            <a:r>
              <a:rPr lang="en-US" sz="6200" dirty="0"/>
              <a:t> </a:t>
            </a:r>
          </a:p>
          <a:p>
            <a:r>
              <a:rPr lang="en-US" sz="6200" dirty="0"/>
              <a:t>Phone Number: 243-4408 </a:t>
            </a:r>
          </a:p>
          <a:p>
            <a:r>
              <a:rPr lang="en-US" sz="6200" dirty="0"/>
              <a:t>Office Location: Chemistry 111 </a:t>
            </a:r>
          </a:p>
          <a:p>
            <a:r>
              <a:rPr lang="en-US" sz="6200" dirty="0"/>
              <a:t>For more information please reference her website; </a:t>
            </a:r>
          </a:p>
          <a:p>
            <a:r>
              <a:rPr lang="en-US" sz="6200" u="sng" dirty="0">
                <a:hlinkClick r:id="rId3"/>
              </a:rPr>
              <a:t>http://www.cas.umt.edu/chemistry/facultyDetails.cfm?id=926</a:t>
            </a:r>
            <a:r>
              <a:rPr lang="en-US" sz="6200" dirty="0"/>
              <a:t> </a:t>
            </a:r>
          </a:p>
          <a:p>
            <a:endParaRPr lang="en-US" sz="6200" b="1" dirty="0"/>
          </a:p>
          <a:p>
            <a:r>
              <a:rPr lang="en-US" sz="6200" b="1" dirty="0"/>
              <a:t>Dr. Sarah </a:t>
            </a:r>
            <a:r>
              <a:rPr lang="en-US" sz="6200" b="1" dirty="0" err="1"/>
              <a:t>Certel</a:t>
            </a:r>
            <a:r>
              <a:rPr lang="en-US" sz="6200" b="1" dirty="0"/>
              <a:t> </a:t>
            </a:r>
            <a:endParaRPr lang="en-US" sz="6200" dirty="0"/>
          </a:p>
          <a:p>
            <a:r>
              <a:rPr lang="en-US" sz="6200" dirty="0"/>
              <a:t>Field of Study: Behavioral neurobiology, developmental genetics, cell biology </a:t>
            </a:r>
          </a:p>
          <a:p>
            <a:r>
              <a:rPr lang="en-US" sz="6200" dirty="0"/>
              <a:t>Email: </a:t>
            </a:r>
            <a:r>
              <a:rPr lang="en-US" sz="6200" dirty="0" err="1"/>
              <a:t>sarah.certel@mso.umt.edu</a:t>
            </a:r>
            <a:r>
              <a:rPr lang="en-US" sz="6200" dirty="0"/>
              <a:t> </a:t>
            </a:r>
          </a:p>
          <a:p>
            <a:r>
              <a:rPr lang="en-US" sz="6200" dirty="0"/>
              <a:t>Phone Number: 243-6425 </a:t>
            </a:r>
          </a:p>
          <a:p>
            <a:r>
              <a:rPr lang="en-US" sz="6200" dirty="0"/>
              <a:t>Office Location: Skaggs Building 393 </a:t>
            </a:r>
          </a:p>
          <a:p>
            <a:r>
              <a:rPr lang="en-US" sz="6200" dirty="0"/>
              <a:t>For more information please reference her website; </a:t>
            </a:r>
          </a:p>
          <a:p>
            <a:r>
              <a:rPr lang="en-US" sz="6200" u="sng" dirty="0">
                <a:hlinkClick r:id="rId4"/>
              </a:rPr>
              <a:t>http://www.cas.umt.edu/casweb/faculty/FacultyDetails.cfm?id=1576</a:t>
            </a:r>
            <a:r>
              <a:rPr lang="en-US" sz="6200" dirty="0"/>
              <a:t> </a:t>
            </a:r>
          </a:p>
          <a:p>
            <a:r>
              <a:rPr lang="en-US" sz="6200" dirty="0"/>
              <a:t> </a:t>
            </a:r>
          </a:p>
          <a:p>
            <a:endParaRPr lang="en-US" dirty="0"/>
          </a:p>
          <a:p>
            <a:endParaRPr lang="en-US" dirty="0"/>
          </a:p>
          <a:p>
            <a:endParaRPr lang="en-US" dirty="0"/>
          </a:p>
        </p:txBody>
      </p:sp>
    </p:spTree>
    <p:extLst>
      <p:ext uri="{BB962C8B-B14F-4D97-AF65-F5344CB8AC3E}">
        <p14:creationId xmlns:p14="http://schemas.microsoft.com/office/powerpoint/2010/main" val="2573097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Join a Research Lab</a:t>
            </a:r>
          </a:p>
        </p:txBody>
      </p:sp>
      <p:sp>
        <p:nvSpPr>
          <p:cNvPr id="3" name="Content Placeholder 2"/>
          <p:cNvSpPr>
            <a:spLocks noGrp="1"/>
          </p:cNvSpPr>
          <p:nvPr>
            <p:ph idx="1"/>
          </p:nvPr>
        </p:nvSpPr>
        <p:spPr>
          <a:xfrm>
            <a:off x="2303166" y="2710248"/>
            <a:ext cx="15070434" cy="9794790"/>
          </a:xfrm>
        </p:spPr>
        <p:txBody>
          <a:bodyPr>
            <a:normAutofit fontScale="70000" lnSpcReduction="20000"/>
          </a:bodyPr>
          <a:lstStyle/>
          <a:p>
            <a:r>
              <a:rPr lang="en-US" dirty="0"/>
              <a:t>Identify faculty with interests similar to yours</a:t>
            </a:r>
          </a:p>
          <a:p>
            <a:pPr lvl="1"/>
            <a:r>
              <a:rPr lang="en-US" dirty="0"/>
              <a:t>This is contingent upon having UG research on your campus</a:t>
            </a:r>
          </a:p>
          <a:p>
            <a:pPr lvl="1"/>
            <a:r>
              <a:rPr lang="en-US" dirty="0"/>
              <a:t>If you don’t look, into summer research opportunities</a:t>
            </a:r>
          </a:p>
          <a:p>
            <a:pPr lvl="1"/>
            <a:endParaRPr lang="en-US" dirty="0"/>
          </a:p>
          <a:p>
            <a:pPr marL="0" indent="0">
              <a:buNone/>
            </a:pPr>
            <a:r>
              <a:rPr lang="en-US" dirty="0">
                <a:hlinkClick r:id="rId2"/>
              </a:rPr>
              <a:t>https://www.aamc.org/members/great/61052/great_summerlinks.html</a:t>
            </a:r>
            <a:endParaRPr lang="en-US" dirty="0"/>
          </a:p>
          <a:p>
            <a:pPr marL="0" indent="0">
              <a:buNone/>
            </a:pPr>
            <a:r>
              <a:rPr lang="en-US" dirty="0">
                <a:hlinkClick r:id="rId3"/>
              </a:rPr>
              <a:t>http://www.pathwaystoscience.org/programs.aspx?descriptorhub=SummerResearch_Summer%20Research%20Opportunity</a:t>
            </a:r>
            <a:endParaRPr lang="en-US" dirty="0"/>
          </a:p>
          <a:p>
            <a:pPr marL="914400" lvl="1" indent="0">
              <a:buNone/>
            </a:pPr>
            <a:endParaRPr lang="en-US" dirty="0"/>
          </a:p>
          <a:p>
            <a:r>
              <a:rPr lang="en-US" dirty="0"/>
              <a:t>Stop by their lab/office to talk</a:t>
            </a:r>
          </a:p>
          <a:p>
            <a:r>
              <a:rPr lang="en-US" dirty="0"/>
              <a:t>Set up an appointment by email</a:t>
            </a:r>
          </a:p>
          <a:p>
            <a:r>
              <a:rPr lang="en-US" dirty="0"/>
              <a:t>Offer to volunteer for a defined period as a trial</a:t>
            </a:r>
          </a:p>
          <a:p>
            <a:r>
              <a:rPr lang="en-US" dirty="0"/>
              <a:t>Do well</a:t>
            </a:r>
          </a:p>
          <a:p>
            <a:pPr lvl="1"/>
            <a:r>
              <a:rPr lang="en-US" dirty="0"/>
              <a:t>Be punctual</a:t>
            </a:r>
          </a:p>
          <a:p>
            <a:pPr lvl="1"/>
            <a:r>
              <a:rPr lang="en-US" dirty="0"/>
              <a:t>Be professional</a:t>
            </a:r>
          </a:p>
          <a:p>
            <a:pPr lvl="1"/>
            <a:r>
              <a:rPr lang="en-US" dirty="0"/>
              <a:t>Be imaginative</a:t>
            </a:r>
          </a:p>
          <a:p>
            <a:pPr lvl="1"/>
            <a:r>
              <a:rPr lang="en-US" dirty="0"/>
              <a:t>Take some (measured) initiative</a:t>
            </a:r>
          </a:p>
          <a:p>
            <a:pPr lvl="1"/>
            <a:r>
              <a:rPr lang="en-US" dirty="0"/>
              <a:t>Give them your best effort</a:t>
            </a:r>
          </a:p>
          <a:p>
            <a:pPr lvl="1"/>
            <a:r>
              <a:rPr lang="en-US" dirty="0"/>
              <a:t>Have fun</a:t>
            </a:r>
          </a:p>
          <a:p>
            <a:pPr marL="0" indent="0">
              <a:buNone/>
            </a:pPr>
            <a:endParaRPr lang="en-US" dirty="0"/>
          </a:p>
        </p:txBody>
      </p:sp>
    </p:spTree>
    <p:extLst>
      <p:ext uri="{BB962C8B-B14F-4D97-AF65-F5344CB8AC3E}">
        <p14:creationId xmlns:p14="http://schemas.microsoft.com/office/powerpoint/2010/main" val="203839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expect</a:t>
            </a:r>
          </a:p>
        </p:txBody>
      </p:sp>
      <p:sp>
        <p:nvSpPr>
          <p:cNvPr id="3" name="Content Placeholder 2"/>
          <p:cNvSpPr>
            <a:spLocks noGrp="1"/>
          </p:cNvSpPr>
          <p:nvPr>
            <p:ph idx="1"/>
          </p:nvPr>
        </p:nvSpPr>
        <p:spPr/>
        <p:txBody>
          <a:bodyPr/>
          <a:lstStyle/>
          <a:p>
            <a:r>
              <a:rPr lang="en-US" dirty="0"/>
              <a:t>Publications-in the best of cases</a:t>
            </a:r>
          </a:p>
          <a:p>
            <a:r>
              <a:rPr lang="en-US" dirty="0"/>
              <a:t>National Meeting presentations-certainly</a:t>
            </a:r>
          </a:p>
          <a:p>
            <a:r>
              <a:rPr lang="en-US" dirty="0"/>
              <a:t>Regional Meeting presentations-always</a:t>
            </a:r>
          </a:p>
          <a:p>
            <a:r>
              <a:rPr lang="en-US" dirty="0"/>
              <a:t>Course credit-if you need it</a:t>
            </a:r>
          </a:p>
          <a:p>
            <a:r>
              <a:rPr lang="en-US" dirty="0"/>
              <a:t>Senior Honor’s Thesis-Yes</a:t>
            </a:r>
          </a:p>
          <a:p>
            <a:r>
              <a:rPr lang="en-US" dirty="0"/>
              <a:t>A better understanding of research and the mindset of many admissions committee members</a:t>
            </a:r>
          </a:p>
        </p:txBody>
      </p:sp>
    </p:spTree>
    <p:extLst>
      <p:ext uri="{BB962C8B-B14F-4D97-AF65-F5344CB8AC3E}">
        <p14:creationId xmlns:p14="http://schemas.microsoft.com/office/powerpoint/2010/main" val="4113856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Message</a:t>
            </a:r>
          </a:p>
        </p:txBody>
      </p:sp>
      <p:sp>
        <p:nvSpPr>
          <p:cNvPr id="3" name="Content Placeholder 2"/>
          <p:cNvSpPr>
            <a:spLocks noGrp="1"/>
          </p:cNvSpPr>
          <p:nvPr>
            <p:ph idx="1"/>
          </p:nvPr>
        </p:nvSpPr>
        <p:spPr>
          <a:xfrm>
            <a:off x="914400" y="3431311"/>
            <a:ext cx="16459200" cy="9051926"/>
          </a:xfrm>
        </p:spPr>
        <p:txBody>
          <a:bodyPr/>
          <a:lstStyle/>
          <a:p>
            <a:r>
              <a:rPr lang="en-US" dirty="0"/>
              <a:t>Become a professional shopper for your patients</a:t>
            </a:r>
          </a:p>
          <a:p>
            <a:r>
              <a:rPr lang="en-US" dirty="0"/>
              <a:t>Get a better letter</a:t>
            </a:r>
          </a:p>
          <a:p>
            <a:r>
              <a:rPr lang="en-US" dirty="0"/>
              <a:t>Learn the Scientific Method</a:t>
            </a:r>
          </a:p>
          <a:p>
            <a:r>
              <a:rPr lang="en-US" dirty="0"/>
              <a:t>Find common ground with interviewers</a:t>
            </a:r>
          </a:p>
          <a:p>
            <a:pPr marL="0" indent="0">
              <a:buNone/>
            </a:pPr>
            <a:endParaRPr lang="en-US" dirty="0"/>
          </a:p>
        </p:txBody>
      </p:sp>
    </p:spTree>
    <p:extLst>
      <p:ext uri="{BB962C8B-B14F-4D97-AF65-F5344CB8AC3E}">
        <p14:creationId xmlns:p14="http://schemas.microsoft.com/office/powerpoint/2010/main" val="2746992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2BDE6-A0FF-D14B-82B4-3B57BAC72E15}"/>
              </a:ext>
            </a:extLst>
          </p:cNvPr>
          <p:cNvSpPr>
            <a:spLocks noGrp="1"/>
          </p:cNvSpPr>
          <p:nvPr>
            <p:ph type="title"/>
          </p:nvPr>
        </p:nvSpPr>
        <p:spPr/>
        <p:txBody>
          <a:bodyPr/>
          <a:lstStyle/>
          <a:p>
            <a:r>
              <a:rPr lang="en-US" dirty="0"/>
              <a:t>REU and Others</a:t>
            </a:r>
          </a:p>
        </p:txBody>
      </p:sp>
      <p:sp>
        <p:nvSpPr>
          <p:cNvPr id="3" name="Content Placeholder 2">
            <a:extLst>
              <a:ext uri="{FF2B5EF4-FFF2-40B4-BE49-F238E27FC236}">
                <a16:creationId xmlns:a16="http://schemas.microsoft.com/office/drawing/2014/main" id="{915BC015-A0F2-DD48-B941-AFCC0474C983}"/>
              </a:ext>
            </a:extLst>
          </p:cNvPr>
          <p:cNvSpPr>
            <a:spLocks noGrp="1"/>
          </p:cNvSpPr>
          <p:nvPr>
            <p:ph idx="1"/>
          </p:nvPr>
        </p:nvSpPr>
        <p:spPr/>
        <p:txBody>
          <a:bodyPr>
            <a:normAutofit/>
          </a:bodyPr>
          <a:lstStyle/>
          <a:p>
            <a:r>
              <a:rPr lang="en-US" dirty="0">
                <a:hlinkClick r:id="rId2"/>
              </a:rPr>
              <a:t>https://www.nsf.gov/crssprgm/reu/</a:t>
            </a:r>
            <a:endParaRPr lang="en-US" dirty="0"/>
          </a:p>
          <a:p>
            <a:r>
              <a:rPr lang="en-US" dirty="0"/>
              <a:t>NSF funds a large number of research opportunities for undergraduate students through its REU Sites program. An REU Site consists of a group of ten or so undergraduates who work in the research programs of the host institution. Each student is associated with a specific research project, where he/she works closely with the faculty and other researchers. Students are granted stipends and, in many cases, assistance with housing and travel. Undergraduate students supported with NSF funds must be citizens or permanent residents of the United States or its possessions. An REU Site may be at either a US or foreign location.</a:t>
            </a:r>
          </a:p>
        </p:txBody>
      </p:sp>
    </p:spTree>
    <p:extLst>
      <p:ext uri="{BB962C8B-B14F-4D97-AF65-F5344CB8AC3E}">
        <p14:creationId xmlns:p14="http://schemas.microsoft.com/office/powerpoint/2010/main" val="3669772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157C-E595-4B48-85CE-FF16E915B49C}"/>
              </a:ext>
            </a:extLst>
          </p:cNvPr>
          <p:cNvSpPr>
            <a:spLocks noGrp="1"/>
          </p:cNvSpPr>
          <p:nvPr>
            <p:ph type="title"/>
          </p:nvPr>
        </p:nvSpPr>
        <p:spPr/>
        <p:txBody>
          <a:bodyPr/>
          <a:lstStyle/>
          <a:p>
            <a:r>
              <a:rPr lang="en-US" dirty="0" err="1"/>
              <a:t>EuroScholars</a:t>
            </a:r>
            <a:endParaRPr lang="en-US" dirty="0"/>
          </a:p>
        </p:txBody>
      </p:sp>
      <p:sp>
        <p:nvSpPr>
          <p:cNvPr id="3" name="Content Placeholder 2">
            <a:extLst>
              <a:ext uri="{FF2B5EF4-FFF2-40B4-BE49-F238E27FC236}">
                <a16:creationId xmlns:a16="http://schemas.microsoft.com/office/drawing/2014/main" id="{4D1DC5F7-2959-5841-A275-FF1413683F93}"/>
              </a:ext>
            </a:extLst>
          </p:cNvPr>
          <p:cNvSpPr>
            <a:spLocks noGrp="1"/>
          </p:cNvSpPr>
          <p:nvPr>
            <p:ph idx="1"/>
          </p:nvPr>
        </p:nvSpPr>
        <p:spPr/>
        <p:txBody>
          <a:bodyPr/>
          <a:lstStyle/>
          <a:p>
            <a:r>
              <a:rPr lang="en-US" dirty="0">
                <a:hlinkClick r:id="rId2"/>
              </a:rPr>
              <a:t>https://euroscholars.eu/</a:t>
            </a:r>
            <a:endParaRPr lang="en-US" dirty="0"/>
          </a:p>
        </p:txBody>
      </p:sp>
      <p:pic>
        <p:nvPicPr>
          <p:cNvPr id="5" name="Picture 4">
            <a:extLst>
              <a:ext uri="{FF2B5EF4-FFF2-40B4-BE49-F238E27FC236}">
                <a16:creationId xmlns:a16="http://schemas.microsoft.com/office/drawing/2014/main" id="{32E2DE97-A949-5E43-B9F5-DDDE9638D0C3}"/>
              </a:ext>
            </a:extLst>
          </p:cNvPr>
          <p:cNvPicPr>
            <a:picLocks noChangeAspect="1"/>
          </p:cNvPicPr>
          <p:nvPr/>
        </p:nvPicPr>
        <p:blipFill>
          <a:blip r:embed="rId3"/>
          <a:stretch>
            <a:fillRect/>
          </a:stretch>
        </p:blipFill>
        <p:spPr>
          <a:xfrm>
            <a:off x="4365524" y="4959237"/>
            <a:ext cx="13273548" cy="8283818"/>
          </a:xfrm>
          <a:prstGeom prst="rect">
            <a:avLst/>
          </a:prstGeom>
        </p:spPr>
      </p:pic>
    </p:spTree>
    <p:extLst>
      <p:ext uri="{BB962C8B-B14F-4D97-AF65-F5344CB8AC3E}">
        <p14:creationId xmlns:p14="http://schemas.microsoft.com/office/powerpoint/2010/main" val="3994096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CEF2-E413-B741-90E4-E69A0B8D022B}"/>
              </a:ext>
            </a:extLst>
          </p:cNvPr>
          <p:cNvSpPr>
            <a:spLocks noGrp="1"/>
          </p:cNvSpPr>
          <p:nvPr>
            <p:ph type="title"/>
          </p:nvPr>
        </p:nvSpPr>
        <p:spPr/>
        <p:txBody>
          <a:bodyPr/>
          <a:lstStyle/>
          <a:p>
            <a:r>
              <a:rPr lang="en-US" dirty="0"/>
              <a:t>SURF/SURP</a:t>
            </a:r>
          </a:p>
        </p:txBody>
      </p:sp>
      <p:pic>
        <p:nvPicPr>
          <p:cNvPr id="5" name="Content Placeholder 4">
            <a:extLst>
              <a:ext uri="{FF2B5EF4-FFF2-40B4-BE49-F238E27FC236}">
                <a16:creationId xmlns:a16="http://schemas.microsoft.com/office/drawing/2014/main" id="{08C6722E-7948-F046-9DD0-37D0C2E32B96}"/>
              </a:ext>
            </a:extLst>
          </p:cNvPr>
          <p:cNvPicPr>
            <a:picLocks noGrp="1" noChangeAspect="1"/>
          </p:cNvPicPr>
          <p:nvPr>
            <p:ph idx="1"/>
          </p:nvPr>
        </p:nvPicPr>
        <p:blipFill>
          <a:blip r:embed="rId2"/>
          <a:stretch>
            <a:fillRect/>
          </a:stretch>
        </p:blipFill>
        <p:spPr>
          <a:xfrm>
            <a:off x="1039920" y="3200401"/>
            <a:ext cx="16208160" cy="9051926"/>
          </a:xfrm>
        </p:spPr>
      </p:pic>
    </p:spTree>
    <p:extLst>
      <p:ext uri="{BB962C8B-B14F-4D97-AF65-F5344CB8AC3E}">
        <p14:creationId xmlns:p14="http://schemas.microsoft.com/office/powerpoint/2010/main" val="15957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a:grpSpLocks/>
          </p:cNvGrpSpPr>
          <p:nvPr/>
        </p:nvGrpSpPr>
        <p:grpSpPr bwMode="auto">
          <a:xfrm>
            <a:off x="499002" y="2345547"/>
            <a:ext cx="17420999" cy="1524481"/>
            <a:chOff x="5988388" y="866038"/>
            <a:chExt cx="12359700" cy="2031251"/>
          </a:xfrm>
        </p:grpSpPr>
        <p:sp>
          <p:nvSpPr>
            <p:cNvPr id="35852" name="TextBox 23"/>
            <p:cNvSpPr txBox="1">
              <a:spLocks noChangeArrowheads="1"/>
            </p:cNvSpPr>
            <p:nvPr/>
          </p:nvSpPr>
          <p:spPr bwMode="auto">
            <a:xfrm>
              <a:off x="5988388" y="866038"/>
              <a:ext cx="12359700" cy="1445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4" tIns="34292" rIns="68584" bIns="34292">
              <a:spAutoFit/>
            </a:bodyPr>
            <a:lstStyle>
              <a:lvl1pPr>
                <a:defRPr sz="3600">
                  <a:solidFill>
                    <a:schemeClr val="tx1"/>
                  </a:solidFill>
                  <a:latin typeface="Corbel" charset="0"/>
                  <a:ea typeface="ＭＳ Ｐゴシック" charset="-128"/>
                </a:defRPr>
              </a:lvl1pPr>
              <a:lvl2pPr marL="742950" indent="-285750">
                <a:defRPr sz="3600">
                  <a:solidFill>
                    <a:schemeClr val="tx1"/>
                  </a:solidFill>
                  <a:latin typeface="Corbel" charset="0"/>
                  <a:ea typeface="ＭＳ Ｐゴシック" charset="-128"/>
                </a:defRPr>
              </a:lvl2pPr>
              <a:lvl3pPr marL="1143000" indent="-228600">
                <a:defRPr sz="3600">
                  <a:solidFill>
                    <a:schemeClr val="tx1"/>
                  </a:solidFill>
                  <a:latin typeface="Corbel" charset="0"/>
                  <a:ea typeface="ＭＳ Ｐゴシック" charset="-128"/>
                </a:defRPr>
              </a:lvl3pPr>
              <a:lvl4pPr marL="1600200" indent="-228600">
                <a:defRPr sz="3600">
                  <a:solidFill>
                    <a:schemeClr val="tx1"/>
                  </a:solidFill>
                  <a:latin typeface="Corbel" charset="0"/>
                  <a:ea typeface="ＭＳ Ｐゴシック" charset="-128"/>
                </a:defRPr>
              </a:lvl4pPr>
              <a:lvl5pPr marL="2057400" indent="-228600">
                <a:defRPr sz="3600">
                  <a:solidFill>
                    <a:schemeClr val="tx1"/>
                  </a:solidFill>
                  <a:latin typeface="Corbel" charset="0"/>
                  <a:ea typeface="ＭＳ Ｐゴシック" charset="-128"/>
                </a:defRPr>
              </a:lvl5pPr>
              <a:lvl6pPr marL="2514600" indent="-228600" defTabSz="1827213" fontAlgn="base">
                <a:spcBef>
                  <a:spcPct val="0"/>
                </a:spcBef>
                <a:spcAft>
                  <a:spcPct val="0"/>
                </a:spcAft>
                <a:defRPr sz="3600">
                  <a:solidFill>
                    <a:schemeClr val="tx1"/>
                  </a:solidFill>
                  <a:latin typeface="Corbel" charset="0"/>
                  <a:ea typeface="ＭＳ Ｐゴシック" charset="-128"/>
                </a:defRPr>
              </a:lvl6pPr>
              <a:lvl7pPr marL="2971800" indent="-228600" defTabSz="1827213" fontAlgn="base">
                <a:spcBef>
                  <a:spcPct val="0"/>
                </a:spcBef>
                <a:spcAft>
                  <a:spcPct val="0"/>
                </a:spcAft>
                <a:defRPr sz="3600">
                  <a:solidFill>
                    <a:schemeClr val="tx1"/>
                  </a:solidFill>
                  <a:latin typeface="Corbel" charset="0"/>
                  <a:ea typeface="ＭＳ Ｐゴシック" charset="-128"/>
                </a:defRPr>
              </a:lvl7pPr>
              <a:lvl8pPr marL="3429000" indent="-228600" defTabSz="1827213" fontAlgn="base">
                <a:spcBef>
                  <a:spcPct val="0"/>
                </a:spcBef>
                <a:spcAft>
                  <a:spcPct val="0"/>
                </a:spcAft>
                <a:defRPr sz="3600">
                  <a:solidFill>
                    <a:schemeClr val="tx1"/>
                  </a:solidFill>
                  <a:latin typeface="Corbel" charset="0"/>
                  <a:ea typeface="ＭＳ Ｐゴシック" charset="-128"/>
                </a:defRPr>
              </a:lvl8pPr>
              <a:lvl9pPr marL="3886200" indent="-228600" defTabSz="1827213" fontAlgn="base">
                <a:spcBef>
                  <a:spcPct val="0"/>
                </a:spcBef>
                <a:spcAft>
                  <a:spcPct val="0"/>
                </a:spcAft>
                <a:defRPr sz="3600">
                  <a:solidFill>
                    <a:schemeClr val="tx1"/>
                  </a:solidFill>
                  <a:latin typeface="Corbel" charset="0"/>
                  <a:ea typeface="ＭＳ Ｐゴシック" charset="-128"/>
                </a:defRPr>
              </a:lvl9pPr>
            </a:lstStyle>
            <a:p>
              <a:pPr algn="ctr"/>
              <a:r>
                <a:rPr lang="en-US" altLang="en-US" sz="6602" b="1" dirty="0">
                  <a:solidFill>
                    <a:schemeClr val="tx2"/>
                  </a:solidFill>
                  <a:latin typeface="Arial" charset="0"/>
                  <a:ea typeface="Arial" charset="0"/>
                  <a:cs typeface="Arial" charset="0"/>
                </a:rPr>
                <a:t>Science Education in the 20</a:t>
              </a:r>
              <a:r>
                <a:rPr lang="en-US" altLang="en-US" sz="6602" b="1" baseline="30000" dirty="0">
                  <a:solidFill>
                    <a:schemeClr val="tx2"/>
                  </a:solidFill>
                  <a:latin typeface="Arial" charset="0"/>
                  <a:ea typeface="Arial" charset="0"/>
                  <a:cs typeface="Arial" charset="0"/>
                </a:rPr>
                <a:t>th</a:t>
              </a:r>
              <a:r>
                <a:rPr lang="en-US" altLang="en-US" sz="6602" b="1" dirty="0">
                  <a:solidFill>
                    <a:schemeClr val="tx2"/>
                  </a:solidFill>
                  <a:latin typeface="Arial" charset="0"/>
                  <a:ea typeface="Arial" charset="0"/>
                  <a:cs typeface="Arial" charset="0"/>
                </a:rPr>
                <a:t> Century</a:t>
              </a:r>
              <a:endParaRPr lang="id-ID" altLang="en-US" sz="6602" b="1" dirty="0">
                <a:solidFill>
                  <a:schemeClr val="tx2"/>
                </a:solidFill>
                <a:latin typeface="Arial" charset="0"/>
                <a:ea typeface="Arial" charset="0"/>
                <a:cs typeface="Arial" charset="0"/>
              </a:endParaRPr>
            </a:p>
          </p:txBody>
        </p:sp>
        <p:sp>
          <p:nvSpPr>
            <p:cNvPr id="35854" name="Subtitle 2"/>
            <p:cNvSpPr txBox="1">
              <a:spLocks/>
            </p:cNvSpPr>
            <p:nvPr/>
          </p:nvSpPr>
          <p:spPr bwMode="auto">
            <a:xfrm>
              <a:off x="6361236" y="2058173"/>
              <a:ext cx="11655185" cy="839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3160" tIns="81580" rIns="163160" bIns="81580"/>
            <a:lstStyle>
              <a:lvl1pPr defTabSz="1087438">
                <a:defRPr sz="3600">
                  <a:solidFill>
                    <a:schemeClr val="tx1"/>
                  </a:solidFill>
                  <a:latin typeface="Corbel" charset="0"/>
                  <a:ea typeface="ＭＳ Ｐゴシック" charset="-128"/>
                </a:defRPr>
              </a:lvl1pPr>
              <a:lvl2pPr marL="742950" indent="-285750" defTabSz="1087438">
                <a:defRPr sz="3600">
                  <a:solidFill>
                    <a:schemeClr val="tx1"/>
                  </a:solidFill>
                  <a:latin typeface="Corbel" charset="0"/>
                  <a:ea typeface="ＭＳ Ｐゴシック" charset="-128"/>
                </a:defRPr>
              </a:lvl2pPr>
              <a:lvl3pPr marL="1143000" indent="-228600" defTabSz="1087438">
                <a:defRPr sz="3600">
                  <a:solidFill>
                    <a:schemeClr val="tx1"/>
                  </a:solidFill>
                  <a:latin typeface="Corbel" charset="0"/>
                  <a:ea typeface="ＭＳ Ｐゴシック" charset="-128"/>
                </a:defRPr>
              </a:lvl3pPr>
              <a:lvl4pPr marL="1600200" indent="-228600" defTabSz="1087438">
                <a:defRPr sz="3600">
                  <a:solidFill>
                    <a:schemeClr val="tx1"/>
                  </a:solidFill>
                  <a:latin typeface="Corbel" charset="0"/>
                  <a:ea typeface="ＭＳ Ｐゴシック" charset="-128"/>
                </a:defRPr>
              </a:lvl4pPr>
              <a:lvl5pPr marL="2057400" indent="-228600" defTabSz="1087438">
                <a:defRPr sz="3600">
                  <a:solidFill>
                    <a:schemeClr val="tx1"/>
                  </a:solidFill>
                  <a:latin typeface="Corbel" charset="0"/>
                  <a:ea typeface="ＭＳ Ｐゴシック" charset="-128"/>
                </a:defRPr>
              </a:lvl5pPr>
              <a:lvl6pPr marL="2514600" indent="-228600" defTabSz="1087438" fontAlgn="base">
                <a:spcBef>
                  <a:spcPct val="0"/>
                </a:spcBef>
                <a:spcAft>
                  <a:spcPct val="0"/>
                </a:spcAft>
                <a:defRPr sz="3600">
                  <a:solidFill>
                    <a:schemeClr val="tx1"/>
                  </a:solidFill>
                  <a:latin typeface="Corbel" charset="0"/>
                  <a:ea typeface="ＭＳ Ｐゴシック" charset="-128"/>
                </a:defRPr>
              </a:lvl6pPr>
              <a:lvl7pPr marL="2971800" indent="-228600" defTabSz="1087438" fontAlgn="base">
                <a:spcBef>
                  <a:spcPct val="0"/>
                </a:spcBef>
                <a:spcAft>
                  <a:spcPct val="0"/>
                </a:spcAft>
                <a:defRPr sz="3600">
                  <a:solidFill>
                    <a:schemeClr val="tx1"/>
                  </a:solidFill>
                  <a:latin typeface="Corbel" charset="0"/>
                  <a:ea typeface="ＭＳ Ｐゴシック" charset="-128"/>
                </a:defRPr>
              </a:lvl7pPr>
              <a:lvl8pPr marL="3429000" indent="-228600" defTabSz="1087438" fontAlgn="base">
                <a:spcBef>
                  <a:spcPct val="0"/>
                </a:spcBef>
                <a:spcAft>
                  <a:spcPct val="0"/>
                </a:spcAft>
                <a:defRPr sz="3600">
                  <a:solidFill>
                    <a:schemeClr val="tx1"/>
                  </a:solidFill>
                  <a:latin typeface="Corbel" charset="0"/>
                  <a:ea typeface="ＭＳ Ｐゴシック" charset="-128"/>
                </a:defRPr>
              </a:lvl8pPr>
              <a:lvl9pPr marL="3886200" indent="-228600" defTabSz="1087438" fontAlgn="base">
                <a:spcBef>
                  <a:spcPct val="0"/>
                </a:spcBef>
                <a:spcAft>
                  <a:spcPct val="0"/>
                </a:spcAft>
                <a:defRPr sz="3600">
                  <a:solidFill>
                    <a:schemeClr val="tx1"/>
                  </a:solidFill>
                  <a:latin typeface="Corbel" charset="0"/>
                  <a:ea typeface="ＭＳ Ｐゴシック" charset="-128"/>
                </a:defRPr>
              </a:lvl9pPr>
            </a:lstStyle>
            <a:p>
              <a:pPr algn="ctr" eaLnBrk="1" hangingPunct="1">
                <a:lnSpc>
                  <a:spcPct val="120000"/>
                </a:lnSpc>
                <a:spcBef>
                  <a:spcPct val="20000"/>
                </a:spcBef>
                <a:buFont typeface="Arial" pitchFamily="34" charset="0"/>
                <a:buNone/>
              </a:pPr>
              <a:r>
                <a:rPr lang="en-US" altLang="en-US" sz="3001" dirty="0">
                  <a:solidFill>
                    <a:schemeClr val="accent1"/>
                  </a:solidFill>
                  <a:latin typeface="+mj-lt"/>
                  <a:ea typeface="Arial Narrow" charset="0"/>
                  <a:cs typeface="Arial Narrow" charset="0"/>
                </a:rPr>
                <a:t>Highly efficient but not as effective</a:t>
              </a:r>
            </a:p>
          </p:txBody>
        </p:sp>
      </p:grpSp>
      <p:cxnSp>
        <p:nvCxnSpPr>
          <p:cNvPr id="4" name="Straight Connector 3"/>
          <p:cNvCxnSpPr/>
          <p:nvPr/>
        </p:nvCxnSpPr>
        <p:spPr>
          <a:xfrm>
            <a:off x="9255353" y="5387790"/>
            <a:ext cx="60737" cy="5548567"/>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2"/>
          <a:stretch>
            <a:fillRect/>
          </a:stretch>
        </p:blipFill>
        <p:spPr>
          <a:xfrm>
            <a:off x="1214754" y="3985465"/>
            <a:ext cx="15726273" cy="6950892"/>
          </a:xfrm>
          <a:prstGeom prst="rect">
            <a:avLst/>
          </a:prstGeom>
        </p:spPr>
      </p:pic>
    </p:spTree>
    <p:extLst>
      <p:ext uri="{BB962C8B-B14F-4D97-AF65-F5344CB8AC3E}">
        <p14:creationId xmlns:p14="http://schemas.microsoft.com/office/powerpoint/2010/main" val="2408117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4345127"/>
            <a:ext cx="18288000" cy="4738731"/>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95" tIns="91448" rIns="182895" bIns="91448"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dirty="0">
              <a:solidFill>
                <a:srgbClr val="FFFFFF"/>
              </a:solidFill>
            </a:endParaRPr>
          </a:p>
        </p:txBody>
      </p:sp>
      <p:sp>
        <p:nvSpPr>
          <p:cNvPr id="25633" name="TextBox 7"/>
          <p:cNvSpPr txBox="1">
            <a:spLocks noChangeArrowheads="1"/>
          </p:cNvSpPr>
          <p:nvPr/>
        </p:nvSpPr>
        <p:spPr bwMode="auto">
          <a:xfrm>
            <a:off x="757435" y="2075205"/>
            <a:ext cx="16863641" cy="1085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4" tIns="34292" rIns="68584" bIns="34292">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r>
              <a:rPr lang="en-US" altLang="en-US" sz="6602" b="1" dirty="0">
                <a:solidFill>
                  <a:schemeClr val="tx2"/>
                </a:solidFill>
                <a:latin typeface="Arial" panose="020B0604020202020204" pitchFamily="34" charset="0"/>
                <a:ea typeface="Optima"/>
                <a:cs typeface="Arial" panose="020B0604020202020204" pitchFamily="34" charset="0"/>
              </a:rPr>
              <a:t>Science Education in the 21</a:t>
            </a:r>
            <a:r>
              <a:rPr lang="en-US" altLang="en-US" sz="6602" b="1" baseline="30000" dirty="0">
                <a:solidFill>
                  <a:schemeClr val="tx2"/>
                </a:solidFill>
                <a:latin typeface="Arial" panose="020B0604020202020204" pitchFamily="34" charset="0"/>
                <a:ea typeface="Optima"/>
                <a:cs typeface="Arial" panose="020B0604020202020204" pitchFamily="34" charset="0"/>
              </a:rPr>
              <a:t>st</a:t>
            </a:r>
            <a:r>
              <a:rPr lang="en-US" altLang="en-US" sz="6602" b="1" dirty="0">
                <a:solidFill>
                  <a:schemeClr val="tx2"/>
                </a:solidFill>
                <a:latin typeface="Arial" panose="020B0604020202020204" pitchFamily="34" charset="0"/>
                <a:ea typeface="Optima"/>
                <a:cs typeface="Arial" panose="020B0604020202020204" pitchFamily="34" charset="0"/>
              </a:rPr>
              <a:t> Century</a:t>
            </a:r>
            <a:endParaRPr lang="id-ID" altLang="en-US" sz="6602" b="1" dirty="0">
              <a:solidFill>
                <a:schemeClr val="tx2"/>
              </a:solidFill>
              <a:latin typeface="Arial" panose="020B0604020202020204" pitchFamily="34" charset="0"/>
              <a:ea typeface="Optima"/>
              <a:cs typeface="Arial" panose="020B0604020202020204" pitchFamily="34" charset="0"/>
            </a:endParaRPr>
          </a:p>
        </p:txBody>
      </p:sp>
      <p:grpSp>
        <p:nvGrpSpPr>
          <p:cNvPr id="2" name="Group 1"/>
          <p:cNvGrpSpPr>
            <a:grpSpLocks/>
          </p:cNvGrpSpPr>
          <p:nvPr/>
        </p:nvGrpSpPr>
        <p:grpSpPr bwMode="auto">
          <a:xfrm>
            <a:off x="1686364" y="5140297"/>
            <a:ext cx="3104768" cy="3344630"/>
            <a:chOff x="1294421" y="4525599"/>
            <a:chExt cx="4139261" cy="4458281"/>
          </a:xfrm>
        </p:grpSpPr>
        <p:cxnSp>
          <p:nvCxnSpPr>
            <p:cNvPr id="82" name="Straight Connector 81"/>
            <p:cNvCxnSpPr/>
            <p:nvPr/>
          </p:nvCxnSpPr>
          <p:spPr>
            <a:xfrm>
              <a:off x="5433682" y="4525599"/>
              <a:ext cx="0" cy="3565474"/>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627" name="TextBox 30"/>
            <p:cNvSpPr txBox="1">
              <a:spLocks noChangeArrowheads="1"/>
            </p:cNvSpPr>
            <p:nvPr/>
          </p:nvSpPr>
          <p:spPr bwMode="auto">
            <a:xfrm>
              <a:off x="1630806" y="6706105"/>
              <a:ext cx="3560550" cy="227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r>
                <a:rPr lang="en-US" altLang="en-US" sz="2101" dirty="0">
                  <a:solidFill>
                    <a:schemeClr val="bg1"/>
                  </a:solidFill>
                  <a:latin typeface="Arial Narrow" panose="020B0606020202030204" pitchFamily="34" charset="0"/>
                  <a:ea typeface="Helvetica"/>
                  <a:cs typeface="Helvetica"/>
                </a:rPr>
                <a:t>Synthesizing content across disciplines in the application of novel solutions to authentic problems</a:t>
              </a:r>
            </a:p>
          </p:txBody>
        </p:sp>
        <p:sp>
          <p:nvSpPr>
            <p:cNvPr id="25628" name="TextBox 31"/>
            <p:cNvSpPr txBox="1">
              <a:spLocks noChangeArrowheads="1"/>
            </p:cNvSpPr>
            <p:nvPr/>
          </p:nvSpPr>
          <p:spPr bwMode="auto">
            <a:xfrm>
              <a:off x="1294421" y="5184577"/>
              <a:ext cx="4139261" cy="1508032"/>
            </a:xfrm>
            <a:prstGeom prst="rect">
              <a:avLst/>
            </a:prstGeom>
            <a:noFill/>
            <a:ln w="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r>
                <a:rPr lang="en-US" altLang="en-US" sz="3376" b="1" dirty="0">
                  <a:solidFill>
                    <a:schemeClr val="bg1"/>
                  </a:solidFill>
                  <a:latin typeface="Arial" panose="020B0604020202020204" pitchFamily="34" charset="0"/>
                  <a:ea typeface="Optima"/>
                  <a:cs typeface="Arial" panose="020B0604020202020204" pitchFamily="34" charset="0"/>
                </a:rPr>
                <a:t>Critical Thinking</a:t>
              </a:r>
              <a:endParaRPr lang="id-ID" altLang="en-US" sz="3376" b="1" dirty="0">
                <a:solidFill>
                  <a:schemeClr val="bg1"/>
                </a:solidFill>
                <a:latin typeface="Arial" panose="020B0604020202020204" pitchFamily="34" charset="0"/>
                <a:ea typeface="Optima"/>
                <a:cs typeface="Arial" panose="020B0604020202020204" pitchFamily="34" charset="0"/>
              </a:endParaRPr>
            </a:p>
          </p:txBody>
        </p:sp>
      </p:grpSp>
      <p:grpSp>
        <p:nvGrpSpPr>
          <p:cNvPr id="6" name="Group 5"/>
          <p:cNvGrpSpPr>
            <a:grpSpLocks/>
          </p:cNvGrpSpPr>
          <p:nvPr/>
        </p:nvGrpSpPr>
        <p:grpSpPr bwMode="auto">
          <a:xfrm>
            <a:off x="9199975" y="5182354"/>
            <a:ext cx="3527550" cy="2674840"/>
            <a:chOff x="9797475" y="4529906"/>
            <a:chExt cx="4702934" cy="3564256"/>
          </a:xfrm>
        </p:grpSpPr>
        <p:sp>
          <p:nvSpPr>
            <p:cNvPr id="25622" name="TextBox 30"/>
            <p:cNvSpPr txBox="1">
              <a:spLocks noChangeArrowheads="1"/>
            </p:cNvSpPr>
            <p:nvPr/>
          </p:nvSpPr>
          <p:spPr bwMode="auto">
            <a:xfrm>
              <a:off x="10417194" y="6686730"/>
              <a:ext cx="3692133" cy="553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r>
                <a:rPr lang="en-US" altLang="en-US" sz="2101" dirty="0">
                  <a:solidFill>
                    <a:schemeClr val="bg1"/>
                  </a:solidFill>
                  <a:latin typeface="Arial Narrow" panose="020B0606020202030204" pitchFamily="34" charset="0"/>
                  <a:ea typeface="Helvetica"/>
                  <a:cs typeface="Helvetica"/>
                </a:rPr>
                <a:t>Emphasized over content</a:t>
              </a:r>
            </a:p>
          </p:txBody>
        </p:sp>
        <p:sp>
          <p:nvSpPr>
            <p:cNvPr id="25623" name="TextBox 31"/>
            <p:cNvSpPr txBox="1">
              <a:spLocks noChangeArrowheads="1"/>
            </p:cNvSpPr>
            <p:nvPr/>
          </p:nvSpPr>
          <p:spPr bwMode="auto">
            <a:xfrm>
              <a:off x="9797475" y="5209197"/>
              <a:ext cx="4702934" cy="815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r>
                <a:rPr lang="en-US" altLang="en-US" sz="3376" b="1" dirty="0">
                  <a:solidFill>
                    <a:schemeClr val="bg1"/>
                  </a:solidFill>
                  <a:latin typeface="Arial" panose="020B0604020202020204" pitchFamily="34" charset="0"/>
                  <a:ea typeface="Optima"/>
                  <a:cs typeface="Arial" panose="020B0604020202020204" pitchFamily="34" charset="0"/>
                </a:rPr>
                <a:t>Competencies</a:t>
              </a:r>
              <a:endParaRPr lang="id-ID" altLang="en-US" sz="3376" b="1" dirty="0">
                <a:solidFill>
                  <a:schemeClr val="bg1"/>
                </a:solidFill>
                <a:latin typeface="Arial" panose="020B0604020202020204" pitchFamily="34" charset="0"/>
                <a:ea typeface="Optima"/>
                <a:cs typeface="Arial" panose="020B0604020202020204" pitchFamily="34" charset="0"/>
              </a:endParaRPr>
            </a:p>
          </p:txBody>
        </p:sp>
        <p:cxnSp>
          <p:nvCxnSpPr>
            <p:cNvPr id="32" name="Straight Connector 31"/>
            <p:cNvCxnSpPr/>
            <p:nvPr/>
          </p:nvCxnSpPr>
          <p:spPr>
            <a:xfrm>
              <a:off x="14433723" y="4529906"/>
              <a:ext cx="0" cy="3564256"/>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p:cNvGrpSpPr>
            <a:grpSpLocks/>
          </p:cNvGrpSpPr>
          <p:nvPr/>
        </p:nvGrpSpPr>
        <p:grpSpPr bwMode="auto">
          <a:xfrm>
            <a:off x="13989662" y="5246577"/>
            <a:ext cx="2958283" cy="3018776"/>
            <a:chOff x="14916317" y="4529906"/>
            <a:chExt cx="3943968" cy="4023930"/>
          </a:xfrm>
        </p:grpSpPr>
        <p:cxnSp>
          <p:nvCxnSpPr>
            <p:cNvPr id="23" name="Straight Connector 22"/>
            <p:cNvCxnSpPr/>
            <p:nvPr/>
          </p:nvCxnSpPr>
          <p:spPr>
            <a:xfrm>
              <a:off x="18860285" y="4529906"/>
              <a:ext cx="0" cy="3565474"/>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619" name="TextBox 30"/>
            <p:cNvSpPr txBox="1">
              <a:spLocks noChangeArrowheads="1"/>
            </p:cNvSpPr>
            <p:nvPr/>
          </p:nvSpPr>
          <p:spPr bwMode="auto">
            <a:xfrm>
              <a:off x="15057409" y="6707001"/>
              <a:ext cx="3591369" cy="1846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r>
                <a:rPr lang="en-US" altLang="en-US" sz="2101" dirty="0">
                  <a:solidFill>
                    <a:schemeClr val="bg1"/>
                  </a:solidFill>
                  <a:latin typeface="Arial Narrow" panose="020B0606020202030204" pitchFamily="34" charset="0"/>
                  <a:ea typeface="Helvetica"/>
                  <a:cs typeface="Helvetica"/>
                </a:rPr>
                <a:t>Creating new scientific products rather than “consuming” content information</a:t>
              </a:r>
            </a:p>
          </p:txBody>
        </p:sp>
        <p:sp>
          <p:nvSpPr>
            <p:cNvPr id="25620" name="TextBox 31"/>
            <p:cNvSpPr txBox="1">
              <a:spLocks noChangeArrowheads="1"/>
            </p:cNvSpPr>
            <p:nvPr/>
          </p:nvSpPr>
          <p:spPr bwMode="auto">
            <a:xfrm>
              <a:off x="14916317" y="5188882"/>
              <a:ext cx="3511681" cy="815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r>
                <a:rPr lang="en-US" altLang="en-US" sz="3376" b="1" dirty="0">
                  <a:solidFill>
                    <a:schemeClr val="bg1"/>
                  </a:solidFill>
                  <a:latin typeface="Arial" panose="020B0604020202020204" pitchFamily="34" charset="0"/>
                  <a:ea typeface="Optima"/>
                  <a:cs typeface="Arial" panose="020B0604020202020204" pitchFamily="34" charset="0"/>
                </a:rPr>
                <a:t>Creativity</a:t>
              </a:r>
              <a:endParaRPr lang="id-ID" altLang="en-US" sz="3376" b="1" dirty="0">
                <a:solidFill>
                  <a:schemeClr val="bg1"/>
                </a:solidFill>
                <a:latin typeface="Arial" panose="020B0604020202020204" pitchFamily="34" charset="0"/>
                <a:ea typeface="Optima"/>
                <a:cs typeface="Arial" panose="020B0604020202020204" pitchFamily="34" charset="0"/>
              </a:endParaRPr>
            </a:p>
          </p:txBody>
        </p:sp>
      </p:grpSp>
      <p:grpSp>
        <p:nvGrpSpPr>
          <p:cNvPr id="5" name="Group 4"/>
          <p:cNvGrpSpPr>
            <a:grpSpLocks/>
          </p:cNvGrpSpPr>
          <p:nvPr/>
        </p:nvGrpSpPr>
        <p:grpSpPr bwMode="auto">
          <a:xfrm>
            <a:off x="5459247" y="5107320"/>
            <a:ext cx="3188134" cy="2698042"/>
            <a:chOff x="5619183" y="4525599"/>
            <a:chExt cx="4251027" cy="3597286"/>
          </a:xfrm>
        </p:grpSpPr>
        <p:cxnSp>
          <p:nvCxnSpPr>
            <p:cNvPr id="83" name="Straight Connector 82"/>
            <p:cNvCxnSpPr/>
            <p:nvPr/>
          </p:nvCxnSpPr>
          <p:spPr>
            <a:xfrm>
              <a:off x="9870210" y="4525599"/>
              <a:ext cx="0" cy="3564763"/>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615" name="TextBox 30"/>
            <p:cNvSpPr txBox="1">
              <a:spLocks noChangeArrowheads="1"/>
            </p:cNvSpPr>
            <p:nvPr/>
          </p:nvSpPr>
          <p:spPr bwMode="auto">
            <a:xfrm>
              <a:off x="6053260" y="6706640"/>
              <a:ext cx="3549634" cy="1416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r>
                <a:rPr lang="en-US" altLang="en-US" sz="2101" dirty="0">
                  <a:solidFill>
                    <a:schemeClr val="bg1"/>
                  </a:solidFill>
                  <a:latin typeface="Arial Narrow" panose="020B0606020202030204" pitchFamily="34" charset="0"/>
                  <a:ea typeface="Helvetica"/>
                  <a:cs typeface="Helvetica"/>
                </a:rPr>
                <a:t>Scientists work in teams to solve complex problems</a:t>
              </a:r>
            </a:p>
          </p:txBody>
        </p:sp>
        <p:sp>
          <p:nvSpPr>
            <p:cNvPr id="25616" name="TextBox 31"/>
            <p:cNvSpPr txBox="1">
              <a:spLocks noChangeArrowheads="1"/>
            </p:cNvSpPr>
            <p:nvPr/>
          </p:nvSpPr>
          <p:spPr bwMode="auto">
            <a:xfrm>
              <a:off x="5619183" y="5209195"/>
              <a:ext cx="4179567" cy="81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r>
                <a:rPr lang="en-US" altLang="en-US" sz="3376" b="1" dirty="0">
                  <a:solidFill>
                    <a:schemeClr val="bg1"/>
                  </a:solidFill>
                  <a:latin typeface="Arial" panose="020B0604020202020204" pitchFamily="34" charset="0"/>
                  <a:ea typeface="Optima"/>
                  <a:cs typeface="Arial" panose="020B0604020202020204" pitchFamily="34" charset="0"/>
                </a:rPr>
                <a:t>Collaboration</a:t>
              </a:r>
              <a:endParaRPr lang="id-ID" altLang="en-US" sz="3376" b="1" dirty="0">
                <a:solidFill>
                  <a:schemeClr val="bg1"/>
                </a:solidFill>
                <a:latin typeface="Arial" panose="020B0604020202020204" pitchFamily="34" charset="0"/>
                <a:ea typeface="Optima"/>
                <a:cs typeface="Arial" panose="020B0604020202020204" pitchFamily="34" charset="0"/>
              </a:endParaRPr>
            </a:p>
          </p:txBody>
        </p:sp>
      </p:grpSp>
      <p:sp>
        <p:nvSpPr>
          <p:cNvPr id="13" name="Rectangle 12"/>
          <p:cNvSpPr/>
          <p:nvPr/>
        </p:nvSpPr>
        <p:spPr>
          <a:xfrm>
            <a:off x="3039266" y="4797308"/>
            <a:ext cx="685979" cy="685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dirty="0">
              <a:solidFill>
                <a:srgbClr val="FFFFFF"/>
              </a:solidFill>
            </a:endParaRPr>
          </a:p>
        </p:txBody>
      </p:sp>
      <p:sp>
        <p:nvSpPr>
          <p:cNvPr id="43" name="Rectangle 42"/>
          <p:cNvSpPr/>
          <p:nvPr/>
        </p:nvSpPr>
        <p:spPr>
          <a:xfrm>
            <a:off x="6772857" y="4765527"/>
            <a:ext cx="685979" cy="685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dirty="0">
              <a:solidFill>
                <a:srgbClr val="FFFFFF"/>
              </a:solidFill>
            </a:endParaRPr>
          </a:p>
        </p:txBody>
      </p:sp>
      <p:sp>
        <p:nvSpPr>
          <p:cNvPr id="45" name="Rectangle 44"/>
          <p:cNvSpPr/>
          <p:nvPr/>
        </p:nvSpPr>
        <p:spPr>
          <a:xfrm>
            <a:off x="10706507" y="4765527"/>
            <a:ext cx="685979" cy="6859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dirty="0">
              <a:solidFill>
                <a:srgbClr val="FFFFFF"/>
              </a:solidFill>
            </a:endParaRPr>
          </a:p>
        </p:txBody>
      </p:sp>
      <p:sp>
        <p:nvSpPr>
          <p:cNvPr id="46" name="Rectangle 45"/>
          <p:cNvSpPr/>
          <p:nvPr/>
        </p:nvSpPr>
        <p:spPr>
          <a:xfrm>
            <a:off x="14963689" y="4765527"/>
            <a:ext cx="685979" cy="685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endParaRPr lang="en-US" altLang="en-US" sz="2701"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3" name="TextBox 7"/>
          <p:cNvSpPr txBox="1">
            <a:spLocks noChangeArrowheads="1"/>
          </p:cNvSpPr>
          <p:nvPr/>
        </p:nvSpPr>
        <p:spPr bwMode="auto">
          <a:xfrm>
            <a:off x="909835" y="1024595"/>
            <a:ext cx="16863641" cy="2101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4" tIns="34292" rIns="68584" bIns="34292">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algn="ctr" eaLnBrk="1" hangingPunct="1"/>
            <a:r>
              <a:rPr lang="en-US" altLang="en-US" sz="6602" b="1" dirty="0">
                <a:solidFill>
                  <a:schemeClr val="tx2"/>
                </a:solidFill>
                <a:latin typeface="Arial" panose="020B0604020202020204" pitchFamily="34" charset="0"/>
                <a:ea typeface="Optima"/>
                <a:cs typeface="Arial" panose="020B0604020202020204" pitchFamily="34" charset="0"/>
              </a:rPr>
              <a:t>How is Research Incorporated into Medical School Applications?</a:t>
            </a:r>
            <a:endParaRPr lang="id-ID" altLang="en-US" sz="6602" b="1" dirty="0">
              <a:solidFill>
                <a:schemeClr val="tx2"/>
              </a:solidFill>
              <a:latin typeface="Arial" panose="020B0604020202020204" pitchFamily="34" charset="0"/>
              <a:ea typeface="Optima"/>
              <a:cs typeface="Arial" panose="020B0604020202020204" pitchFamily="34" charset="0"/>
            </a:endParaRPr>
          </a:p>
        </p:txBody>
      </p:sp>
      <p:sp>
        <p:nvSpPr>
          <p:cNvPr id="24" name="TextBox 7">
            <a:extLst>
              <a:ext uri="{FF2B5EF4-FFF2-40B4-BE49-F238E27FC236}">
                <a16:creationId xmlns:a16="http://schemas.microsoft.com/office/drawing/2014/main" id="{E27F895F-4DD9-4FFB-93A9-59917820A8BC}"/>
              </a:ext>
            </a:extLst>
          </p:cNvPr>
          <p:cNvSpPr txBox="1">
            <a:spLocks noChangeArrowheads="1"/>
          </p:cNvSpPr>
          <p:nvPr/>
        </p:nvSpPr>
        <p:spPr bwMode="auto">
          <a:xfrm>
            <a:off x="2104845" y="4030349"/>
            <a:ext cx="15668631" cy="52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4" tIns="34292" rIns="68584" bIns="34292">
            <a:spAutoFit/>
          </a:bodyPr>
          <a:lstStyle>
            <a:lvl1pPr>
              <a:defRPr sz="3600">
                <a:solidFill>
                  <a:schemeClr val="tx1"/>
                </a:solidFill>
                <a:latin typeface="Corbel" pitchFamily="34" charset="0"/>
              </a:defRPr>
            </a:lvl1pPr>
            <a:lvl2pPr marL="742950" indent="-285750">
              <a:defRPr sz="3600">
                <a:solidFill>
                  <a:schemeClr val="tx1"/>
                </a:solidFill>
                <a:latin typeface="Corbel" pitchFamily="34" charset="0"/>
              </a:defRPr>
            </a:lvl2pPr>
            <a:lvl3pPr marL="1143000" indent="-228600">
              <a:defRPr sz="3600">
                <a:solidFill>
                  <a:schemeClr val="tx1"/>
                </a:solidFill>
                <a:latin typeface="Corbel" pitchFamily="34" charset="0"/>
              </a:defRPr>
            </a:lvl3pPr>
            <a:lvl4pPr marL="1600200" indent="-228600">
              <a:defRPr sz="3600">
                <a:solidFill>
                  <a:schemeClr val="tx1"/>
                </a:solidFill>
                <a:latin typeface="Corbel" pitchFamily="34" charset="0"/>
              </a:defRPr>
            </a:lvl4pPr>
            <a:lvl5pPr marL="2057400" indent="-228600">
              <a:defRPr sz="3600">
                <a:solidFill>
                  <a:schemeClr val="tx1"/>
                </a:solidFill>
                <a:latin typeface="Corbel" pitchFamily="34" charset="0"/>
              </a:defRPr>
            </a:lvl5pPr>
            <a:lvl6pPr marL="2514600" indent="-228600" defTabSz="1827213" fontAlgn="base">
              <a:spcBef>
                <a:spcPct val="0"/>
              </a:spcBef>
              <a:spcAft>
                <a:spcPct val="0"/>
              </a:spcAft>
              <a:defRPr sz="3600">
                <a:solidFill>
                  <a:schemeClr val="tx1"/>
                </a:solidFill>
                <a:latin typeface="Corbel" pitchFamily="34" charset="0"/>
              </a:defRPr>
            </a:lvl6pPr>
            <a:lvl7pPr marL="2971800" indent="-228600" defTabSz="1827213" fontAlgn="base">
              <a:spcBef>
                <a:spcPct val="0"/>
              </a:spcBef>
              <a:spcAft>
                <a:spcPct val="0"/>
              </a:spcAft>
              <a:defRPr sz="3600">
                <a:solidFill>
                  <a:schemeClr val="tx1"/>
                </a:solidFill>
                <a:latin typeface="Corbel" pitchFamily="34" charset="0"/>
              </a:defRPr>
            </a:lvl7pPr>
            <a:lvl8pPr marL="3429000" indent="-228600" defTabSz="1827213" fontAlgn="base">
              <a:spcBef>
                <a:spcPct val="0"/>
              </a:spcBef>
              <a:spcAft>
                <a:spcPct val="0"/>
              </a:spcAft>
              <a:defRPr sz="3600">
                <a:solidFill>
                  <a:schemeClr val="tx1"/>
                </a:solidFill>
                <a:latin typeface="Corbel" pitchFamily="34" charset="0"/>
              </a:defRPr>
            </a:lvl8pPr>
            <a:lvl9pPr marL="3886200" indent="-228600" defTabSz="1827213" fontAlgn="base">
              <a:spcBef>
                <a:spcPct val="0"/>
              </a:spcBef>
              <a:spcAft>
                <a:spcPct val="0"/>
              </a:spcAft>
              <a:defRPr sz="3600">
                <a:solidFill>
                  <a:schemeClr val="tx1"/>
                </a:solidFill>
                <a:latin typeface="Corbel" pitchFamily="34" charset="0"/>
              </a:defRPr>
            </a:lvl9pPr>
          </a:lstStyle>
          <a:p>
            <a:pPr marL="857250" indent="-857250" eaLnBrk="1" hangingPunct="1">
              <a:buFont typeface="Arial" panose="020B0604020202020204" pitchFamily="34" charset="0"/>
              <a:buChar char="•"/>
            </a:pPr>
            <a:r>
              <a:rPr lang="en-US" altLang="en-US" sz="4800" b="1" dirty="0">
                <a:solidFill>
                  <a:schemeClr val="tx2"/>
                </a:solidFill>
                <a:latin typeface="Arial" panose="020B0604020202020204" pitchFamily="34" charset="0"/>
                <a:ea typeface="Optima"/>
                <a:cs typeface="Arial" panose="020B0604020202020204" pitchFamily="34" charset="0"/>
              </a:rPr>
              <a:t>Experience/Activities Section of the AMCAS Application</a:t>
            </a:r>
          </a:p>
          <a:p>
            <a:pPr marL="1600200" lvl="1" indent="-857250">
              <a:buFont typeface="Arial" panose="020B0604020202020204" pitchFamily="34" charset="0"/>
              <a:buChar char="•"/>
            </a:pPr>
            <a:r>
              <a:rPr lang="en-US" altLang="en-US" sz="4800" b="1" dirty="0">
                <a:solidFill>
                  <a:schemeClr val="tx2"/>
                </a:solidFill>
                <a:latin typeface="Arial" panose="020B0604020202020204" pitchFamily="34" charset="0"/>
                <a:ea typeface="Optima"/>
                <a:cs typeface="Arial" panose="020B0604020202020204" pitchFamily="34" charset="0"/>
              </a:rPr>
              <a:t>Up to 15 entries describing work or extracurricular activities (700 characters)</a:t>
            </a:r>
          </a:p>
          <a:p>
            <a:pPr marL="1600200" lvl="1" indent="-857250">
              <a:buFont typeface="Arial" panose="020B0604020202020204" pitchFamily="34" charset="0"/>
              <a:buChar char="•"/>
            </a:pPr>
            <a:r>
              <a:rPr lang="en-US" altLang="en-US" sz="4800" b="1" dirty="0">
                <a:solidFill>
                  <a:schemeClr val="tx2"/>
                </a:solidFill>
                <a:latin typeface="Arial" panose="020B0604020202020204" pitchFamily="34" charset="0"/>
                <a:ea typeface="Optima"/>
                <a:cs typeface="Arial" panose="020B0604020202020204" pitchFamily="34" charset="0"/>
              </a:rPr>
              <a:t>Up to 3 entries highlighted as most meaningful (1375 more characters)</a:t>
            </a:r>
          </a:p>
          <a:p>
            <a:pPr marL="1600200" lvl="1" indent="-857250">
              <a:buFont typeface="Arial" panose="020B0604020202020204" pitchFamily="34" charset="0"/>
              <a:buChar char="•"/>
            </a:pPr>
            <a:endParaRPr lang="id-ID" altLang="en-US" sz="4800" b="1" dirty="0">
              <a:solidFill>
                <a:schemeClr val="tx2"/>
              </a:solidFill>
              <a:latin typeface="Arial" panose="020B0604020202020204" pitchFamily="34" charset="0"/>
              <a:ea typeface="Optima"/>
              <a:cs typeface="Arial" panose="020B0604020202020204" pitchFamily="34" charset="0"/>
            </a:endParaRPr>
          </a:p>
        </p:txBody>
      </p:sp>
    </p:spTree>
    <p:extLst>
      <p:ext uri="{BB962C8B-B14F-4D97-AF65-F5344CB8AC3E}">
        <p14:creationId xmlns:p14="http://schemas.microsoft.com/office/powerpoint/2010/main" val="242950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2199400" y="383750"/>
            <a:ext cx="14471024" cy="1310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623400" y="318384"/>
            <a:ext cx="17041200" cy="1527000"/>
          </a:xfrm>
          <a:prstGeom prst="rect">
            <a:avLst/>
          </a:prstGeom>
        </p:spPr>
        <p:txBody>
          <a:bodyPr spcFirstLastPara="1" vert="horz" wrap="square" lIns="182850" tIns="182850" rIns="182850" bIns="182850" rtlCol="0" anchor="t" anchorCtr="0">
            <a:normAutofit/>
          </a:bodyPr>
          <a:lstStyle/>
          <a:p>
            <a:pPr algn="ctr">
              <a:spcBef>
                <a:spcPts val="0"/>
              </a:spcBef>
            </a:pPr>
            <a:r>
              <a:rPr lang="en" dirty="0"/>
              <a:t>Experience Categories</a:t>
            </a:r>
            <a:endParaRPr dirty="0"/>
          </a:p>
        </p:txBody>
      </p:sp>
      <p:pic>
        <p:nvPicPr>
          <p:cNvPr id="67" name="Google Shape;67;p15"/>
          <p:cNvPicPr preferRelativeResize="0"/>
          <p:nvPr/>
        </p:nvPicPr>
        <p:blipFill>
          <a:blip r:embed="rId3">
            <a:alphaModFix/>
          </a:blip>
          <a:stretch>
            <a:fillRect/>
          </a:stretch>
        </p:blipFill>
        <p:spPr>
          <a:xfrm>
            <a:off x="3265101" y="2229134"/>
            <a:ext cx="10953750" cy="9906000"/>
          </a:xfrm>
          <a:prstGeom prst="rect">
            <a:avLst/>
          </a:prstGeom>
          <a:noFill/>
          <a:ln>
            <a:noFill/>
          </a:ln>
        </p:spPr>
      </p:pic>
      <p:sp>
        <p:nvSpPr>
          <p:cNvPr id="68" name="Google Shape;68;p15"/>
          <p:cNvSpPr/>
          <p:nvPr/>
        </p:nvSpPr>
        <p:spPr>
          <a:xfrm>
            <a:off x="3719000" y="10725000"/>
            <a:ext cx="4282800" cy="868200"/>
          </a:xfrm>
          <a:prstGeom prst="ellipse">
            <a:avLst/>
          </a:prstGeom>
          <a:noFill/>
          <a:ln w="28575" cap="flat" cmpd="sng">
            <a:solidFill>
              <a:srgbClr val="FF0000"/>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23400" y="160484"/>
            <a:ext cx="17041200" cy="1527000"/>
          </a:xfrm>
          <a:prstGeom prst="rect">
            <a:avLst/>
          </a:prstGeom>
        </p:spPr>
        <p:txBody>
          <a:bodyPr spcFirstLastPara="1" vert="horz" wrap="square" lIns="182850" tIns="182850" rIns="182850" bIns="182850" rtlCol="0" anchor="t" anchorCtr="0">
            <a:normAutofit/>
          </a:bodyPr>
          <a:lstStyle/>
          <a:p>
            <a:r>
              <a:rPr lang="en"/>
              <a:t>Trends in Experience</a:t>
            </a:r>
            <a:endParaRPr/>
          </a:p>
        </p:txBody>
      </p:sp>
      <p:pic>
        <p:nvPicPr>
          <p:cNvPr id="79" name="Google Shape;79;p17"/>
          <p:cNvPicPr preferRelativeResize="0"/>
          <p:nvPr/>
        </p:nvPicPr>
        <p:blipFill>
          <a:blip r:embed="rId3">
            <a:alphaModFix/>
          </a:blip>
          <a:stretch>
            <a:fillRect/>
          </a:stretch>
        </p:blipFill>
        <p:spPr>
          <a:xfrm>
            <a:off x="2120451" y="1293301"/>
            <a:ext cx="13490150" cy="122363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3400" y="1186734"/>
            <a:ext cx="17041200" cy="1527000"/>
          </a:xfrm>
          <a:prstGeom prst="rect">
            <a:avLst/>
          </a:prstGeom>
        </p:spPr>
        <p:txBody>
          <a:bodyPr spcFirstLastPara="1" vert="horz" wrap="square" lIns="182850" tIns="182850" rIns="182850" bIns="182850" rtlCol="0" anchor="t" anchorCtr="0">
            <a:normAutofit/>
          </a:bodyPr>
          <a:lstStyle/>
          <a:p>
            <a:r>
              <a:rPr lang="en"/>
              <a:t>Key Points</a:t>
            </a:r>
            <a:endParaRPr/>
          </a:p>
        </p:txBody>
      </p:sp>
      <p:sp>
        <p:nvSpPr>
          <p:cNvPr id="92" name="Google Shape;92;p19"/>
          <p:cNvSpPr txBox="1">
            <a:spLocks noGrp="1"/>
          </p:cNvSpPr>
          <p:nvPr>
            <p:ph type="body" idx="1"/>
          </p:nvPr>
        </p:nvSpPr>
        <p:spPr>
          <a:xfrm>
            <a:off x="623400" y="3073266"/>
            <a:ext cx="17041200" cy="9110400"/>
          </a:xfrm>
          <a:prstGeom prst="rect">
            <a:avLst/>
          </a:prstGeom>
        </p:spPr>
        <p:txBody>
          <a:bodyPr spcFirstLastPara="1" vert="horz" wrap="square" lIns="182850" tIns="182850" rIns="182850" bIns="182850" rtlCol="0" anchor="t" anchorCtr="0">
            <a:normAutofit/>
          </a:bodyPr>
          <a:lstStyle/>
          <a:p>
            <a:pPr indent="-736600">
              <a:buSzPts val="2200"/>
              <a:buFont typeface="Arial" panose="020B0604020202020204" pitchFamily="34" charset="0"/>
              <a:buChar char="•"/>
            </a:pPr>
            <a:r>
              <a:rPr lang="en" sz="4400" dirty="0"/>
              <a:t>Research experience in some form is important</a:t>
            </a:r>
            <a:endParaRPr sz="4400" dirty="0"/>
          </a:p>
          <a:p>
            <a:pPr indent="-736600">
              <a:buSzPts val="2200"/>
              <a:buFont typeface="Arial" panose="020B0604020202020204" pitchFamily="34" charset="0"/>
              <a:buChar char="•"/>
            </a:pPr>
            <a:r>
              <a:rPr lang="en" sz="4400" dirty="0"/>
              <a:t>Critical for some schools: e.g. UU and Stanford</a:t>
            </a:r>
            <a:endParaRPr sz="4400" dirty="0"/>
          </a:p>
          <a:p>
            <a:pPr indent="-736600">
              <a:buSzPts val="2200"/>
              <a:buFont typeface="Arial" panose="020B0604020202020204" pitchFamily="34" charset="0"/>
              <a:buChar char="•"/>
            </a:pPr>
            <a:r>
              <a:rPr lang="en" sz="4400" dirty="0"/>
              <a:t>Critical for MD/PhD programs</a:t>
            </a:r>
            <a:endParaRPr sz="4400" dirty="0"/>
          </a:p>
          <a:p>
            <a:pPr indent="-736600">
              <a:buSzPts val="2200"/>
              <a:buFont typeface="Arial" panose="020B0604020202020204" pitchFamily="34" charset="0"/>
              <a:buChar char="•"/>
            </a:pPr>
            <a:r>
              <a:rPr lang="en" sz="4400" dirty="0"/>
              <a:t>Types of experiences</a:t>
            </a:r>
            <a:endParaRPr sz="4400" dirty="0"/>
          </a:p>
          <a:p>
            <a:pPr lvl="1" indent="-736600">
              <a:buSzPts val="2200"/>
              <a:buFont typeface="Arial" panose="020B0604020202020204" pitchFamily="34" charset="0"/>
              <a:buChar char="•"/>
            </a:pPr>
            <a:r>
              <a:rPr lang="en" sz="4400" dirty="0"/>
              <a:t>Course-based research: e.g. AREs</a:t>
            </a:r>
            <a:endParaRPr sz="4400" dirty="0"/>
          </a:p>
          <a:p>
            <a:pPr lvl="1" indent="-736600">
              <a:buSzPts val="2200"/>
              <a:buFont typeface="Arial" panose="020B0604020202020204" pitchFamily="34" charset="0"/>
              <a:buChar char="•"/>
            </a:pPr>
            <a:r>
              <a:rPr lang="en" sz="4400" dirty="0"/>
              <a:t>Summer undergraduate research</a:t>
            </a:r>
            <a:endParaRPr sz="4400" dirty="0"/>
          </a:p>
          <a:p>
            <a:pPr lvl="1" indent="-736600">
              <a:buSzPts val="2200"/>
              <a:buFont typeface="Arial" panose="020B0604020202020204" pitchFamily="34" charset="0"/>
              <a:buChar char="•"/>
            </a:pPr>
            <a:r>
              <a:rPr lang="en" sz="4400" dirty="0"/>
              <a:t>Products are important</a:t>
            </a:r>
            <a:endParaRPr sz="4400" dirty="0"/>
          </a:p>
          <a:p>
            <a:pPr lvl="2" indent="-736600">
              <a:buSzPts val="2200"/>
              <a:buFont typeface="Arial" panose="020B0604020202020204" pitchFamily="34" charset="0"/>
              <a:buChar char="•"/>
            </a:pPr>
            <a:r>
              <a:rPr lang="en" sz="4400" dirty="0"/>
              <a:t>SURF presentations</a:t>
            </a:r>
            <a:endParaRPr sz="4400" dirty="0"/>
          </a:p>
          <a:p>
            <a:pPr lvl="2" indent="-736600">
              <a:buSzPts val="2200"/>
              <a:buFont typeface="Arial" panose="020B0604020202020204" pitchFamily="34" charset="0"/>
              <a:buChar char="•"/>
            </a:pPr>
            <a:r>
              <a:rPr lang="en" sz="4400" dirty="0"/>
              <a:t>Conference presentations</a:t>
            </a:r>
            <a:endParaRPr sz="4400" dirty="0"/>
          </a:p>
          <a:p>
            <a:pPr lvl="2" indent="-736600">
              <a:buSzPts val="2200"/>
              <a:buFont typeface="Arial" panose="020B0604020202020204" pitchFamily="34" charset="0"/>
              <a:buChar char="•"/>
            </a:pPr>
            <a:r>
              <a:rPr lang="en" sz="4400" dirty="0"/>
              <a:t>Peer-reviewed publications</a:t>
            </a:r>
            <a:endParaRPr sz="4400"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831401AC4E374DB6F7B2DB37FB858F" ma:contentTypeVersion="0" ma:contentTypeDescription="Create a new document." ma:contentTypeScope="" ma:versionID="b2451e7824a9d3efadc7ab3f71b6567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E853FA-E87D-4E18-8F22-8E717B7A86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CDDAF0B-EFFB-4D54-9462-F06AB5D71A46}">
  <ds:schemaRefs>
    <ds:schemaRef ds:uri="http://schemas.microsoft.com/sharepoint/v3/contenttype/forms"/>
  </ds:schemaRefs>
</ds:datastoreItem>
</file>

<file path=customXml/itemProps3.xml><?xml version="1.0" encoding="utf-8"?>
<ds:datastoreItem xmlns:ds="http://schemas.openxmlformats.org/officeDocument/2006/customXml" ds:itemID="{6D45AA39-63C9-4476-9E98-46C11E7BF96F}">
  <ds:schemaRefs>
    <ds:schemaRef ds:uri="http://purl.org/dc/elements/1.1/"/>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Wisp</Template>
  <TotalTime>937</TotalTime>
  <Words>1430</Words>
  <Application>Microsoft Office PowerPoint</Application>
  <PresentationFormat>Custom</PresentationFormat>
  <Paragraphs>172</Paragraphs>
  <Slides>28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Bold</vt:lpstr>
      <vt:lpstr>Arial Narrow</vt:lpstr>
      <vt:lpstr>Caecilia LT Std 55 Roman</vt:lpstr>
      <vt:lpstr>Century Gothic</vt:lpstr>
      <vt:lpstr>Lato Light</vt:lpstr>
      <vt:lpstr>Open Sans Light</vt:lpstr>
      <vt:lpstr>Raleway Light</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Experience Categories</vt:lpstr>
      <vt:lpstr>Trends in Experience</vt:lpstr>
      <vt:lpstr>Key Points</vt:lpstr>
      <vt:lpstr>PowerPoint Presentation</vt:lpstr>
      <vt:lpstr>Pre-Med Research Experience</vt:lpstr>
      <vt:lpstr>Reasons to do undergraduate research</vt:lpstr>
      <vt:lpstr>Albany</vt:lpstr>
      <vt:lpstr>West Virginia</vt:lpstr>
      <vt:lpstr>Utah</vt:lpstr>
      <vt:lpstr>North Dakota</vt:lpstr>
      <vt:lpstr>Univ. Washington</vt:lpstr>
      <vt:lpstr>Reasons research may not be necessary</vt:lpstr>
      <vt:lpstr>Letter Example-Research Mentor</vt:lpstr>
      <vt:lpstr>Research Opportunities at UM (examples)</vt:lpstr>
      <vt:lpstr>PowerPoint Presentation</vt:lpstr>
      <vt:lpstr>PowerPoint Presentation</vt:lpstr>
      <vt:lpstr>How to Join a Research Lab</vt:lpstr>
      <vt:lpstr>What you should expect</vt:lpstr>
      <vt:lpstr>Take Home Message</vt:lpstr>
      <vt:lpstr>REU and Others</vt:lpstr>
      <vt:lpstr>EuroScholars</vt:lpstr>
      <vt:lpstr>SURF/SURP</vt:lpstr>
    </vt:vector>
  </TitlesOfParts>
  <Company>Carroll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Hokit</dc:creator>
  <cp:lastModifiedBy>Judi Sullivan</cp:lastModifiedBy>
  <cp:revision>64</cp:revision>
  <dcterms:created xsi:type="dcterms:W3CDTF">2016-05-06T20:25:12Z</dcterms:created>
  <dcterms:modified xsi:type="dcterms:W3CDTF">2024-09-24T20:06:34Z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0x01010004831401AC4E374DB6F7B2DB37FB858F</vt:lpwstr>
  </property>
</Properties>
</file>