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11" Type="http://schemas.openxmlformats.org/officeDocument/2006/relationships/slide" Target="slides/slide6.xml"/><Relationship Id="rId22" Type="http://schemas.openxmlformats.org/officeDocument/2006/relationships/font" Target="fonts/Nunito-italic.fntdata"/><Relationship Id="rId10" Type="http://schemas.openxmlformats.org/officeDocument/2006/relationships/slide" Target="slides/slide5.xml"/><Relationship Id="rId21" Type="http://schemas.openxmlformats.org/officeDocument/2006/relationships/font" Target="fonts/Nuni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507d2f8c2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4507d2f8c2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507d2f8c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507d2f8c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507d2f8c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4507d2f8c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507d2f8c2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507d2f8c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41d4cae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741d4cae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41d4cae2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41d4cae2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41d4cae2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41d4cae2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507d2f8c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507d2f8c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507d2f8c2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4507d2f8c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507d2f8c2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507d2f8c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507d2f8c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507d2f8c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507d2f8c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507d2f8c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507d2f8c2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4507d2f8c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Solum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Treading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Ribbon blender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Worked on proper </a:t>
            </a:r>
            <a:r>
              <a:rPr lang="en"/>
              <a:t>usage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Discussed ways to optimize product input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process of finding </a:t>
            </a:r>
            <a:r>
              <a:rPr lang="en"/>
              <a:t>efficient</a:t>
            </a:r>
            <a:r>
              <a:rPr lang="en"/>
              <a:t> feed and discharge methods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Worked on </a:t>
            </a:r>
            <a:r>
              <a:rPr lang="en"/>
              <a:t>efficient</a:t>
            </a:r>
            <a:r>
              <a:rPr lang="en"/>
              <a:t> cleaning of machine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(discussed moving machine and creating secondary work 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Future upgrade, working on pump </a:t>
            </a:r>
            <a:r>
              <a:rPr lang="en"/>
              <a:t>system</a:t>
            </a:r>
            <a:r>
              <a:rPr lang="en"/>
              <a:t> to </a:t>
            </a:r>
            <a:r>
              <a:rPr lang="en"/>
              <a:t>dispense</a:t>
            </a:r>
            <a:r>
              <a:rPr lang="en"/>
              <a:t> ingredients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Pelletizer</a:t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shroud for product catchment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Assigned collection bins to minimize contamination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Ensure proper functionality (spacing, direction)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Worked on feeding system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Future upgrade, system to auto feed pellet maker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Packaging</a:t>
            </a:r>
            <a:endParaRPr/>
          </a:p>
        </p:txBody>
      </p:sp>
      <p:sp>
        <p:nvSpPr>
          <p:cNvPr id="199" name="Google Shape;199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up packaging station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Worked to optimize flow toward packaging station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Set up board for order tracking and packing info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Future upgrade, shelving and further </a:t>
            </a:r>
            <a:r>
              <a:rPr lang="en"/>
              <a:t>organizational</a:t>
            </a:r>
            <a:r>
              <a:rPr lang="en"/>
              <a:t> sytem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r>
              <a:rPr lang="en"/>
              <a:t>		</a:t>
            </a:r>
            <a:endParaRPr/>
          </a:p>
        </p:txBody>
      </p:sp>
      <p:sp>
        <p:nvSpPr>
          <p:cNvPr id="205" name="Google Shape;205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 all work done on project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short value map has been created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Machines have been put into service and </a:t>
            </a:r>
            <a:r>
              <a:rPr lang="en"/>
              <a:t>shortcomings</a:t>
            </a:r>
            <a:r>
              <a:rPr lang="en"/>
              <a:t> have been identified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Product loss has been minimized on day to day operation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Flow has been </a:t>
            </a:r>
            <a:r>
              <a:rPr lang="en"/>
              <a:t>assessed</a:t>
            </a:r>
            <a:r>
              <a:rPr lang="en"/>
              <a:t> and slated for optimization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Product creating has begun to be mapped and calculated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Personal Gain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84615"/>
              <a:buChar char="○"/>
            </a:pPr>
            <a:r>
              <a:rPr lang="en" sz="1300"/>
              <a:t>Learned about the importance of troubleshooting ability</a:t>
            </a:r>
            <a:endParaRPr sz="1300"/>
          </a:p>
          <a:p>
            <a:pPr indent="-29876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300"/>
              <a:t>Worked with a new material that presented interesting challenges</a:t>
            </a:r>
            <a:endParaRPr sz="1300"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Recommendation</a:t>
            </a:r>
            <a:r>
              <a:rPr lang="en"/>
              <a:t> for future interns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Always strive forward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Look for </a:t>
            </a:r>
            <a:r>
              <a:rPr lang="en"/>
              <a:t>opportunities</a:t>
            </a:r>
            <a:r>
              <a:rPr lang="en"/>
              <a:t> to improvise when a standard solution is not forthcoming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Always follow your best judgment with safety, ere on the side of caution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Work for a solid lasting solution not a quick fix.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r>
              <a:rPr lang="en"/>
              <a:t> for P2 program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Clear </a:t>
            </a:r>
            <a:r>
              <a:rPr lang="en"/>
              <a:t>guidelines</a:t>
            </a:r>
            <a:r>
              <a:rPr lang="en"/>
              <a:t> on work demands per company presented.  Clear information on </a:t>
            </a:r>
            <a:r>
              <a:rPr lang="en"/>
              <a:t>safety</a:t>
            </a:r>
            <a:r>
              <a:rPr lang="en"/>
              <a:t> </a:t>
            </a:r>
            <a:r>
              <a:rPr lang="en"/>
              <a:t>procedures/work allowed</a:t>
            </a: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Intern: Nick lamirand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Tech advisors: Alistair stewart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MMEC Advisor: Jenny and Barbra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—-----------------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Degree program: Agroecology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Transfer student from cascadia college in western washington state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Career </a:t>
            </a:r>
            <a:r>
              <a:rPr lang="en"/>
              <a:t>interest: Farm to table restaurant, goat farm therapy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P2	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Pollution prevention has the goal of optimization to reduce pollution.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hope of working with </a:t>
            </a:r>
            <a:r>
              <a:rPr lang="en"/>
              <a:t>the goal of efficiency on the forefront will help to narrow the focus of intent on the internship.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reducing pollution and waste, companies are able to use less raw resources in production.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</a:t>
            </a:r>
            <a:endParaRPr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Hammer mill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Shaker table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Ribbon blender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pelletizer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7" title="IMG_20250801_06264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75" y="1800200"/>
            <a:ext cx="4388823" cy="308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 title="IMG_20250801_06263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625" y="204325"/>
            <a:ext cx="4285026" cy="2813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8" title="IMG_20250801_0726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50" y="845600"/>
            <a:ext cx="4344176" cy="40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title="IMG_20250801_07263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27825"/>
            <a:ext cx="4344176" cy="421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Hammer mill</a:t>
            </a:r>
            <a:endParaRPr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Dust reduction-seals, shrouds, bucket height adjustments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streamlined throughput-platforms, feed amounts, size adjustments (whole, ⅛, 1/16)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Streamlined output-bucket to tub, storage for next step, product processed as made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Minor improvements for improved maintenance, pulley system and tether for motor removal and machine ascension, part replacements on hand, cleaning tools to ensure proper removal of previous product.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Future upgrade, conveyor system to feed hammer mill raw ingredient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Shaker table</a:t>
            </a:r>
            <a:endParaRPr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screen installed and optimized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Shroud to reduce dust creation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Proper bin catchment to reduce time needed to progress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Proper feed amounts calculated to ensure optimal processing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Future upgrade, funnel system to feed material more controlled and with less input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Mixing system	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up board for mixing information as well as amount of product needed to minimize waste/ensure quotas are met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Worked on getting items </a:t>
            </a:r>
            <a:r>
              <a:rPr lang="en"/>
              <a:t>properly</a:t>
            </a:r>
            <a:r>
              <a:rPr lang="en"/>
              <a:t> staged to ensure easy mixing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Worked on stockpiling product to ensure quotas could be met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Worked on location of </a:t>
            </a:r>
            <a:r>
              <a:rPr lang="en"/>
              <a:t>mixing step to optimize feeding into next step of process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Future upgrade, pump system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