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  <p:sldMasterId id="2147483770" r:id="rId5"/>
    <p:sldMasterId id="2147483723" r:id="rId6"/>
    <p:sldMasterId id="2147483797" r:id="rId7"/>
    <p:sldMasterId id="2147483809" r:id="rId8"/>
  </p:sldMasterIdLst>
  <p:notesMasterIdLst>
    <p:notesMasterId r:id="rId14"/>
  </p:notesMasterIdLst>
  <p:sldIdLst>
    <p:sldId id="256" r:id="rId9"/>
    <p:sldId id="1467" r:id="rId10"/>
    <p:sldId id="257" r:id="rId11"/>
    <p:sldId id="690" r:id="rId12"/>
    <p:sldId id="258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94658"/>
  </p:normalViewPr>
  <p:slideViewPr>
    <p:cSldViewPr>
      <p:cViewPr varScale="1">
        <p:scale>
          <a:sx n="120" d="100"/>
          <a:sy n="120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A143E3-DF02-6D00-EF8A-CCE8D405A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A05AA-B4AF-FF98-6BA2-79C5F59224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316AD6-C3E9-5F4B-A0F9-2F767C1675FC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810F8F-207D-7A3B-C03D-6AE8E570B7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9BCC96-9010-D5E9-CD82-45C95BCCE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18A22-EEFA-BE4E-7CBA-46C41D6914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72EED-1CD9-6E9D-2948-B618C03EC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2E7D79-F023-404C-98EC-4D61B26C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7B2DC766-EE78-00F1-8624-C95654F84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CA741E4E-11A9-DDFA-1681-237D647BD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329EAFB4-A07F-5B8C-69E1-FEDEFB5A3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6F8DB7-70D3-F24C-92F3-922B4F0599C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5FD16BDA-8BE7-3384-BABB-F295A6877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C93A6FC8-6C04-410E-2B52-33ACB7338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B7D1FE5-FA13-DA0B-43FA-AA794FF2A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083B78-B81A-F64F-9D2E-9E169303219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B2DB8E4C-7387-13FF-7E1E-A246CEC14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F5C6A8CA-E97C-D640-CF3B-090DF8F47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cs typeface="Calibri" panose="020F0502020204030204" pitchFamily="34" charset="0"/>
              </a:rPr>
              <a:t>On Aug. 19, 2025, MSU gathered its incoming first-year students in Bobcat Stadium for the traditional M Photo. 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7854158-A343-9CBF-AA41-366E9257C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3A444-ED46-214E-87B0-14DFFAD2367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DCBB7749-EF4C-874A-3A18-73A804F5B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C58A7DC3-10A4-3BC1-3BC6-EBA177F4E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E5E63151-755D-0ABB-7065-DC049F846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7F33AF-B4F4-6E45-AC6F-79483D4BCDC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lang="en-US" sz="6000" b="1" i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EE648-4122-7C8C-CFEA-F44CE045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1D10-C587-5349-8068-C719539B6EC0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54FE-326E-614A-8791-5CE5DCE8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5A1DD-41F2-370E-9895-AEA44274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9C66-A107-E34E-BA49-E5CB0FC6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Full-slide Img, Headlin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Image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Main Text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610601"/>
          </a:xfrm>
          <a:ln>
            <a:noFill/>
          </a:ln>
          <a:effectLst/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heading"/>
          <p:cNvSpPr>
            <a:spLocks noGrp="1"/>
          </p:cNvSpPr>
          <p:nvPr>
            <p:ph type="body" sz="quarter" idx="20"/>
          </p:nvPr>
        </p:nvSpPr>
        <p:spPr>
          <a:xfrm>
            <a:off x="609600" y="1296401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op Left Line"/>
          <p:cNvSpPr>
            <a:spLocks noGrp="1"/>
          </p:cNvSpPr>
          <p:nvPr>
            <p:ph type="body" sz="quarter" idx="19"/>
          </p:nvPr>
        </p:nvSpPr>
        <p:spPr>
          <a:xfrm>
            <a:off x="493776" y="0"/>
            <a:ext cx="27432" cy="20574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SU Logo"/>
          <p:cNvSpPr>
            <a:spLocks noGrp="1"/>
          </p:cNvSpPr>
          <p:nvPr>
            <p:ph type="body" sz="quarter" idx="18"/>
          </p:nvPr>
        </p:nvSpPr>
        <p:spPr>
          <a:xfrm>
            <a:off x="612648" y="2286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0E4F2A-3822-7EEF-4AA9-D21A19C2BDE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9A35-FF8D-9541-A7BE-EB0466738C11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1F6FBA-F727-8B32-2254-9803816371C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3FA6FB-E86B-2385-072D-B5336D83AA5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FC60-FE40-D443-99E7-E4F8D4EAE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Full-slide Imag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Image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Main Text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680013"/>
          </a:xfrm>
          <a:ln>
            <a:noFill/>
          </a:ln>
          <a:effectLst/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op Left Line"/>
          <p:cNvSpPr>
            <a:spLocks noGrp="1"/>
          </p:cNvSpPr>
          <p:nvPr>
            <p:ph type="body" sz="quarter" idx="19"/>
          </p:nvPr>
        </p:nvSpPr>
        <p:spPr>
          <a:xfrm>
            <a:off x="493776" y="0"/>
            <a:ext cx="27432" cy="137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SU Logo"/>
          <p:cNvSpPr>
            <a:spLocks noGrp="1"/>
          </p:cNvSpPr>
          <p:nvPr>
            <p:ph type="body" sz="quarter" idx="18"/>
          </p:nvPr>
        </p:nvSpPr>
        <p:spPr>
          <a:xfrm>
            <a:off x="612648" y="2286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C76898-FAF5-FBBE-065C-1B93A55EE9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CC73-5FA7-E848-AC85-67C823476297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3BC512-0A51-1E44-79F1-791AB82F91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18EA6E-FE1A-D51D-2AE3-C65F1FC8A6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5747-DC85-7748-BDB4-E799B766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6B6779-BA12-9245-26E8-2D8B501C005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96CA-EDC9-DB46-ACA5-6B19ABC8F8C8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167B79-204C-DA55-EE10-21F6903CF4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6FABB5-1E3C-B5A8-3E57-E055272482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6DCC-77AC-A940-AA49-412122A88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1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97453C-CF10-144E-B707-FC09AD6A9F0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0AA3-49F0-EA41-9533-DED8F1F228A7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5D688-4AA8-0A09-C997-643D9C5D9C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98A843-EAA2-298E-1DC9-021F62BB29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A725-D91C-3141-ADCA-14911104D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B5D3-E17D-1B7C-6890-C96DE0E8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F7AA-6745-C14E-98C4-2197B8B5138D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E632-44BD-C6E5-235E-C8A2811D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F9A92-4F45-8D67-EF5A-D34D70F4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0A25-C263-0C4C-9BAB-1D8B6EE7E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heading"/>
          <p:cNvSpPr>
            <a:spLocks noGrp="1"/>
          </p:cNvSpPr>
          <p:nvPr>
            <p:ph type="body" sz="quarter" idx="20"/>
          </p:nvPr>
        </p:nvSpPr>
        <p:spPr>
          <a:xfrm>
            <a:off x="840205" y="1145613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36FA4-5F0E-F587-A6F7-0543B12F73D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DC2B-A0B9-A642-A90E-89476994CE7B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97F2-115E-AE72-6D5D-B4049816334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C31A2-55B0-DF98-9BD3-2B82E361E10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68E1-EDF9-0C43-B880-98090ED02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6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00F5-0801-2650-B362-45F0CF6B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E114-FCC8-5945-BE3C-494E0AC862C4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B38F-53F6-A960-E649-336D0917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6E99-8BAF-6DC8-8F2A-40B475BC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177C-8A64-C64D-A4CF-7B185F4B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4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EE38C6-C616-3919-B455-91754576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E199-FB1C-7740-B851-2757239C79FF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FBD394-E69C-9F10-5B1E-24491460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F8DE1B-7878-6631-B195-09CBB384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79AB-E740-274F-8AC6-64938496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3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DB568F-F7AC-B3AC-FC5C-EC94A716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86EE-872A-0846-9BE8-A3B2E78C0280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98B81E-72E8-3858-5993-4EFEAEE8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23661E-9206-0AAF-2CE3-89032B50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FDAD-F2F3-A040-A632-B651DF3CE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7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heading"/>
          <p:cNvSpPr>
            <a:spLocks noGrp="1"/>
          </p:cNvSpPr>
          <p:nvPr>
            <p:ph type="body" sz="quarter" idx="20"/>
          </p:nvPr>
        </p:nvSpPr>
        <p:spPr>
          <a:xfrm>
            <a:off x="838200" y="1235849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B9597E-48EC-50E6-1E9E-6CEA4C106F2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868DA-11CD-F44A-8501-CF95E75DC286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3F6969-F861-E2F4-C41B-C6D17E560E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C5C35-4DA6-7086-D3B0-F5515A0B60D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FEF1-72C5-4849-A5AD-AE487D7E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106"/>
          </a:xfrm>
        </p:spPr>
        <p:txBody>
          <a:bodyPr/>
          <a:lstStyle>
            <a:lvl1pPr>
              <a:defRPr lang="en-US" sz="4400" b="1" i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6243"/>
            <a:ext cx="10515600" cy="4190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heading"/>
          <p:cNvSpPr>
            <a:spLocks noGrp="1"/>
          </p:cNvSpPr>
          <p:nvPr>
            <p:ph type="body" sz="quarter" idx="20"/>
          </p:nvPr>
        </p:nvSpPr>
        <p:spPr>
          <a:xfrm>
            <a:off x="840205" y="1145613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268F9-5D54-FCEE-9472-5E0CA1DA0D9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53F9-C4DE-6A45-97E8-A48C4AA94FF9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378DF-C8E1-6088-7EDE-4087F67DEF3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80805-271F-ED4C-674A-F8FBF2DF1C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1AC5-3AEF-4745-A4C2-AC12B1ADB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E5DD4E-ACF2-2EAF-6B96-2544D085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3FC1-4DF9-3640-B90A-FD23677E236F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05F2A0-40D7-A62D-A59A-05B8302E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D94CE6-0BAB-341B-92CC-54FD157A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D84E-DCD7-B34E-926E-4863EF94C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C1E1F7-A4B9-E4F9-630E-22D7ECB7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CFB1-666A-BD41-884E-F74FA966DD2F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508297-4C9A-1046-1C0F-E723EDC9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6F0C5F-86F6-75B2-BE28-6799E5B0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B757-FFEF-B54B-B92E-7F9B286FA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90A646-9E1E-ACD0-3FFB-AA0C5437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CD0A-5416-5541-B5BC-5A786B021142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687B29-4CBC-1740-37EE-8A173E3C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07BE70-EDC9-0ACB-B8B1-4C980005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E4BC-60C0-BF47-994E-796B6DF10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51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DA83-3DFF-5CC4-3AA2-DBF617E7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6982-A3EF-B945-8561-48675AC94AE3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7A281-8D06-C76E-20F3-AB51464A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979CA-DE61-5AC2-3F7C-4D3F58F2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185A-7354-BE47-BABF-45FC1CB0A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33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6238-C7D7-F39D-3830-70ED7C9A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8D36-686A-794C-8598-FEB38ADBC219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7FB6C-A425-13DC-290E-C1BDCD71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B9163-03F9-BD26-FC73-A28D375E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19AF-9C88-BB48-AF21-AA48AD2C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826E-3D71-5B13-F026-FD3446F8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50CE-9270-2747-9A2B-E893966040B9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5EB5E-DF08-DDB9-C394-4F1F8E18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2CA90-64D5-1A2B-EF60-5453C93B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31AB-8654-3643-B751-AFC48170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6243"/>
            <a:ext cx="10515600" cy="4190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heading"/>
          <p:cNvSpPr>
            <a:spLocks noGrp="1"/>
          </p:cNvSpPr>
          <p:nvPr>
            <p:ph type="body" sz="quarter" idx="20"/>
          </p:nvPr>
        </p:nvSpPr>
        <p:spPr>
          <a:xfrm>
            <a:off x="838200" y="1306231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7537-8BF6-4DCB-2589-A57328EC774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BB33-9C12-5748-BDE2-8F925E139E08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700CD-3FFD-A496-B208-9852D50A849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960DD-0BDB-1504-303D-68C0ACDAF3B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C02D-4B32-BD49-AE08-15EB38F8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3A091-5644-B5F5-23AB-805EA35E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4F95-2812-494A-88DC-D67A46768D6A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A8A3-D3FD-C8A5-4C7B-846E428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616A7-D18E-4D29-5C67-738C1744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1A45-6958-E54B-A472-9A5578641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90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42E430-B9E5-7DEA-CE49-9B53B089A9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C2D8-ECB8-6A47-8669-2D61A7D00EA7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E02AAF-2269-1FCC-CB68-BE2B49DD75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2BA8F2-7CC3-D173-BF0B-49E50A02C7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B988-4321-C04B-AD6F-D1A948903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8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EFDDA6-C721-2858-C2D2-9F3BD8E807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8454-A739-2C45-AD1D-536A12D0F5CB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47589C-3472-75F3-9FF2-15B3D61D59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B5571A-7385-CE65-8A48-538028DF0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A94E-25A9-504B-9638-DDD5084C3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2F716-FCE3-0226-B382-36F951C1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2ADD-76BD-474B-8285-383AED2FC2D4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D44D-56E5-ECF3-2186-62C4D535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0BE6-C615-5F62-CF62-FEF98050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F57B-B92C-3C45-A08C-B12C6AB10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772876-D3AC-DF95-FBB1-ED80BFAD93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6FB1-A521-C44B-8A58-E9C8D55C7263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3BB50B-2321-B008-D19C-17190B3101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85BC1F-307C-EE27-19F9-FB544832FA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4257-C3F7-D24F-9C89-42ACF30F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05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1159209"/>
            <a:ext cx="105156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38A59B-47B9-AEA2-BCB8-076B8E385B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105C-31DC-7645-B5D5-9434A8177338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89572D-2690-F69C-E495-C43B182A25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D07D6D-A06A-714D-395B-E86B9A2787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83F3-0316-794E-A2E6-5B0293F7B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1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EFE976-8738-8415-4811-499CC5218E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62A5-26BD-CD4D-9F88-F88994C74775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99A987-3427-73B9-A42F-8553E5E2BF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CC7495-3450-39F4-082C-8094A79789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E8B7-5B73-1745-B01C-A829CA48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9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1212D3-C8B7-63CB-3414-AFEEE815D3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A819-D79F-C646-AB25-85EDF32AF5A1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8350B-4148-79B0-AA80-AFDCB53A6F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4CA80-4CCE-EED0-9E75-DA3AEA3816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1A5B-110B-E44F-AACF-03F5EF684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18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10323576" y="6172200"/>
            <a:ext cx="1261872" cy="32004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1BA386-7928-080A-E820-D97CA7DF44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5585-09F3-7148-A144-0489B9F61E35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E81BB0-07FE-D615-6180-09C7CC621F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2C01-2212-63C5-B732-5C5C6B5370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E1EE-E617-004D-AF12-97067924B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7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65572-EE2A-814F-AFBF-2BD42265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8F18-40F2-F847-9C60-6945734DD52E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4C54-5173-112F-FDAC-EFE6E731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9125-4FA8-5A71-AA2A-9A7CA873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E355-D3C3-0A43-8642-7B71C9B9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68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036E9-7321-DD63-7E27-8DB4A02A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07AD-FB7D-7740-BEF6-A216F2C4A136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FE75-9D77-CA1F-4844-3CDC5452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E90D2-5305-B9E8-1478-061F6EE9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63E8-E391-0248-B9B5-BCAA5C41E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6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D60E1-C5F9-395E-DF4D-F0868EC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4579-28C2-BF49-8473-7A24D39598FF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B5062-0C05-C1C3-8886-6E3065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F90A3-110B-192D-3B29-2AE38B74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1387-9495-2044-96FC-76D0AC142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BBDD7-454F-5922-1E64-42474219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D7BC-F28E-6447-A3D6-4FE09B2FAEBE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DDF6-4D39-9176-B836-797C96C8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BC9E-97B1-7E4A-7E6E-956F7369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E714-6DF2-B24A-AD40-7F3FAF220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5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26401-8E15-8406-030E-9651A764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7679-558E-524A-A995-D0275C22BC7E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27E78-65EF-3426-76A0-11F52DD8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10D05-009F-47AA-2BF5-65CD1A9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72A-72AF-4648-8D6A-2E203AD60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6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35E3E0-4AEE-37FB-4CCB-A0E26C1FF7E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F918-B4FF-D149-9DDA-CF17DE454AAA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FC6C19-E956-C25B-8582-F3EFA7888E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7476B-D3BD-A52E-FBDC-29B91F3727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ABBC8-44FE-4842-A0AE-9B2357D2F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4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E866FD-42A6-050D-3441-4F3AE3A3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746D-70BC-4247-BF75-D688E7D12DE2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5758EE-EEC7-2F7A-767E-B4ED3E7B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E2F22F-9CC1-6B16-99DA-1DA6458B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0227-F035-8745-9A38-D089BC9B8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80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8812D5-4C05-7206-6A5F-2880B16D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F426-822A-E54A-B780-78E7F60CD2D6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820ED4-382F-4DAC-5953-542BBE2D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C5538D-745D-CE87-9049-E744A141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F193-D845-A24C-A3FA-66B260DAD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55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2C0858-8B24-D831-134C-B9209595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29CE-9CA7-3D4F-8E7E-744A4A8D6ECF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43F38F-13B0-3683-B1B9-CBC050F9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F1B16C-CD49-83E0-9FF2-878B6BD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97FF-1E82-A44C-87E9-7897197BD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2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6C9BA5-F32A-88D4-BE9B-562F9464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EE1A-891B-6148-BFC2-B286D68E7E8F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FBB728-6B5F-7175-826A-4374C41C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D739F0-1A5B-178C-9276-8F0F4D8E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1CC0-DAEC-C24E-97BD-6EEFA92A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1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E46423-95BF-EFBB-6E28-828973AF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31A4-79E6-5C4B-A02D-083BE7CB15C1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56C941-ECA8-08BF-A1BB-F0F03B5A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994AC8-DE44-E084-922E-EF7F3C4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ADA-8156-7847-8B81-1AA6CCCE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1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3760AD-95DA-71F3-4F43-250A09A2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E72A-71F6-0C46-940E-227406A434E6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B3D32F-1FB3-3B08-A54A-18A52D19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F9BAEE-61B0-6FC7-E4FF-11D5EFD1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1213-FE1C-C442-BB4D-453AAC918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5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B853C-2B34-D1D3-117F-AF31476F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3C8D-99B9-A948-A419-090C9F86FF17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F2F1-358A-D6B9-8C0F-F75A53BD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DD315-1ADC-90DA-C4CE-8D40BAF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F5E9-3DCA-AF41-9D8C-6026C62F3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6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F472-5C46-E1A6-F9E3-ACAB387D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63BE-BD51-564D-B4C9-A940B7C6CBD1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AB0D8-423C-93C4-D950-FA355DC1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223D-7D26-09E3-A482-3049DC7C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B8F9-70C9-824D-A9C3-B4F98B20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1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6FB03-5E02-D518-86C4-590A3E17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B1E4-DAE7-6247-8F05-09003DAF60B7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BE2F-CC16-E914-6AD7-49B30181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A08A-EBC2-E078-2834-10C3F327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F78C-07D0-B643-AE41-EA869D9C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8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71A2B-189C-E1C9-4F02-A4068BC9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7C1F-EC0F-C043-A099-32CE3B4EC1C8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E386-2B60-0A01-B911-28B176AD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E5DE-9064-D32C-197F-01AC4224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AB0D-0CEB-4D43-931F-6D2CA8927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8D8E52-0BCF-FEE1-F137-C05FBC50B2B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3D43-2115-9B42-B9FA-7527803C2943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718C5C-1D80-5641-2129-8E3F6723592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5399EA-DC7E-DE1A-290E-6550580DF2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8295-0A91-E940-BA05-5DF963112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6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949AF-087F-74F4-6CFC-30CD5890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8F7C-A19F-0B46-B672-78105CE196E7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83D38-629D-2931-2852-A8D035DD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87A85-95A0-C3BF-21A7-57A423FB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FF1D-8DF4-914A-A54B-9CA53BA68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79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4205E0-6DE3-58DA-9A17-0DC67316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7FA3-F042-734C-9728-041F129A4F8D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616C5-4C70-B714-F3FF-5372FE76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D5988C-B128-A75B-7422-7D3030F0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536A-4E25-FF49-8308-07A5D8118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2367B5-1644-8D77-E7BE-ED8FDB50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2785-D3D7-4542-AE82-704AC59671E0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5AE09A-90C8-C6E0-9864-E8D755B5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FAF5CE-7014-0FB0-6949-AE249A1A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2654-37D2-124A-B1F9-3DB276794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1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D772B6-1917-8EB7-407F-24D5DAEA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2EBF-6D14-8A43-9593-FC9C58F2C8D9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EBB610-C0E9-5D1C-B56F-43818B3D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8C58B9-7470-04F0-0E29-3FD18819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AB1B-CAD9-F749-80A9-A6DB4CACE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2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C4A6F9-8A65-D5FA-6CC1-D16FD378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AECD-77B2-BA4C-B47F-519FE67E1894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8AF53D-95EC-A410-38E6-CAA50689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5E9335-DA52-214B-8455-996AAD91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F576-6072-5941-A0A5-86C3AD21B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6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64C834-6B3A-C00B-55D3-C38B9361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567F-A235-E945-B43D-083248C74272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468EDB-4AC2-1060-A639-5E943D83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1BBEC-F4F0-7E5D-6A42-482D2396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C83D-BB8C-1D40-88F4-23ED65FA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4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9646E6-AD34-22EF-4D95-2AC19606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E640-EFB8-6949-8615-CB9F985D6097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B2B9F2-9D0E-90AC-C6F3-EE7252C7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4BAA9E-FCEF-A253-4EAC-A11897F0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DF64-111D-0D42-97F2-A8316165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7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A2D9-22C6-B4B3-04C1-89F159E2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07CD-B0C6-BE44-A8CE-88F464B8A771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7073-7A6E-43A9-F816-67350083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1509-8E0C-A102-27D8-69AC4701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4C69-9BB6-8044-BA08-A0198AB26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5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8F1-922A-11C6-C54F-A80233C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8B7C-3217-B249-BEE4-4C8ED0A47BD2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3C241-0A42-3A0F-0B1C-5721D1D6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2886-187A-9343-CAF8-04281B7E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BA81-D8EF-184D-BC96-54E98F144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heading"/>
          <p:cNvSpPr>
            <a:spLocks noGrp="1"/>
          </p:cNvSpPr>
          <p:nvPr>
            <p:ph type="body" sz="quarter" idx="20"/>
          </p:nvPr>
        </p:nvSpPr>
        <p:spPr>
          <a:xfrm>
            <a:off x="838200" y="1271944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742A8B-A7AD-E141-83A4-D03FCAEE9FC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CED1-5E9E-454E-9455-884672D140DF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4CF3A-03DB-6A78-76EB-0059CFA5A14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970518-00F9-9C6F-6732-C0D6B9C282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7A56-65AA-8042-B2C4-D6DC97FC0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U Logo"/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68F84E-DBFF-CD15-C9E4-9AB4DAE474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9210-7C57-7C4A-B183-6C0990A41A7A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D603A1-7EF2-93FC-E4A1-65663D4424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D647CB-0184-4618-1E04-639533BD28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9BFA-75F2-1F4B-860C-61F6224D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4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, Headlin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ackground Image"/>
          <p:cNvSpPr>
            <a:spLocks noGrp="1"/>
          </p:cNvSpPr>
          <p:nvPr>
            <p:ph type="pic" sz="quarter" idx="14"/>
          </p:nvPr>
        </p:nvSpPr>
        <p:spPr>
          <a:xfrm>
            <a:off x="-18327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Subheading"/>
          <p:cNvSpPr>
            <a:spLocks noGrp="1"/>
          </p:cNvSpPr>
          <p:nvPr>
            <p:ph type="body" sz="quarter" idx="18"/>
          </p:nvPr>
        </p:nvSpPr>
        <p:spPr>
          <a:xfrm>
            <a:off x="609600" y="5405777"/>
            <a:ext cx="10551404" cy="914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in Title Text"/>
          <p:cNvSpPr>
            <a:spLocks noGrp="1"/>
          </p:cNvSpPr>
          <p:nvPr>
            <p:ph type="title"/>
          </p:nvPr>
        </p:nvSpPr>
        <p:spPr>
          <a:xfrm>
            <a:off x="609600" y="4789488"/>
            <a:ext cx="10515600" cy="616289"/>
          </a:xfrm>
          <a:ln>
            <a:noFill/>
          </a:ln>
          <a:effectLst/>
        </p:spPr>
        <p:txBody>
          <a:bodyPr anchor="t"/>
          <a:lstStyle>
            <a:lvl1pPr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MSU Logo"/>
          <p:cNvSpPr>
            <a:spLocks noGrp="1"/>
          </p:cNvSpPr>
          <p:nvPr>
            <p:ph type="body" sz="quarter" idx="15"/>
          </p:nvPr>
        </p:nvSpPr>
        <p:spPr>
          <a:xfrm>
            <a:off x="612648" y="43434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ttom Left Line"/>
          <p:cNvSpPr>
            <a:spLocks noGrp="1"/>
          </p:cNvSpPr>
          <p:nvPr>
            <p:ph type="body" sz="quarter" idx="16"/>
          </p:nvPr>
        </p:nvSpPr>
        <p:spPr>
          <a:xfrm>
            <a:off x="493776" y="4343400"/>
            <a:ext cx="27432" cy="2514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Upper Right Text"/>
          <p:cNvSpPr>
            <a:spLocks noGrp="1"/>
          </p:cNvSpPr>
          <p:nvPr>
            <p:ph type="body" sz="quarter" idx="13"/>
          </p:nvPr>
        </p:nvSpPr>
        <p:spPr>
          <a:xfrm>
            <a:off x="7013448" y="155448"/>
            <a:ext cx="4572000" cy="365760"/>
          </a:xfrm>
        </p:spPr>
        <p:txBody>
          <a:bodyPr anchor="b"/>
          <a:lstStyle>
            <a:lvl1pPr marL="0" indent="0" algn="r">
              <a:buNone/>
              <a:defRPr sz="1800" b="1" i="0"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op Right Line"/>
          <p:cNvSpPr>
            <a:spLocks noGrp="1"/>
          </p:cNvSpPr>
          <p:nvPr>
            <p:ph type="body" sz="quarter" idx="17"/>
          </p:nvPr>
        </p:nvSpPr>
        <p:spPr>
          <a:xfrm>
            <a:off x="11695176" y="0"/>
            <a:ext cx="27432" cy="685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956187-2E62-8E91-97FD-17944DA4407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637F1-7C5A-3E4E-BF8B-B6E317CE17B9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862A8E-DE9F-0A71-C221-E456ECEC42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67C2CB-4D0B-A846-140E-DB253219D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11B7-E62A-3048-AC75-6300E205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Image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Main Text"/>
          <p:cNvSpPr>
            <a:spLocks noGrp="1"/>
          </p:cNvSpPr>
          <p:nvPr>
            <p:ph type="title"/>
          </p:nvPr>
        </p:nvSpPr>
        <p:spPr>
          <a:xfrm>
            <a:off x="609600" y="5715001"/>
            <a:ext cx="10515600" cy="1006474"/>
          </a:xfrm>
          <a:ln>
            <a:noFill/>
          </a:ln>
          <a:effectLst/>
        </p:spPr>
        <p:txBody>
          <a:bodyPr anchor="t"/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Upper Right Text"/>
          <p:cNvSpPr>
            <a:spLocks noGrp="1"/>
          </p:cNvSpPr>
          <p:nvPr>
            <p:ph type="body" sz="quarter" idx="13"/>
          </p:nvPr>
        </p:nvSpPr>
        <p:spPr>
          <a:xfrm>
            <a:off x="7013448" y="155448"/>
            <a:ext cx="4572000" cy="365760"/>
          </a:xfrm>
        </p:spPr>
        <p:txBody>
          <a:bodyPr anchor="b"/>
          <a:lstStyle>
            <a:lvl1pPr marL="0" indent="0" algn="r">
              <a:buNone/>
              <a:defRPr sz="1800" b="1" i="0"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op Right Line"/>
          <p:cNvSpPr>
            <a:spLocks noGrp="1"/>
          </p:cNvSpPr>
          <p:nvPr>
            <p:ph type="body" sz="quarter" idx="17"/>
          </p:nvPr>
        </p:nvSpPr>
        <p:spPr>
          <a:xfrm>
            <a:off x="11695176" y="0"/>
            <a:ext cx="27432" cy="685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ttom Left Line"/>
          <p:cNvSpPr>
            <a:spLocks noGrp="1"/>
          </p:cNvSpPr>
          <p:nvPr>
            <p:ph type="body" sz="quarter" idx="16"/>
          </p:nvPr>
        </p:nvSpPr>
        <p:spPr>
          <a:xfrm>
            <a:off x="493776" y="5257800"/>
            <a:ext cx="27432" cy="1600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SU Logo"/>
          <p:cNvSpPr>
            <a:spLocks noGrp="1"/>
          </p:cNvSpPr>
          <p:nvPr>
            <p:ph type="body" sz="quarter" idx="15"/>
          </p:nvPr>
        </p:nvSpPr>
        <p:spPr>
          <a:xfrm>
            <a:off x="612648" y="52578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137E70-A7AF-D00D-52D5-2234C6F697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8D77-5AED-2648-A9AA-169093295671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C77727-C631-8B96-DA9B-3D0054C595E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AB575B-A068-156E-1C2A-33297EC612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6008-476D-ED46-8965-67EF6491B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A blue background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47F6D916-054D-80A6-C28B-356EA623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76032-EDF0-A815-B2F2-45068662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D1757-D21B-781B-9A1A-090910996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E173A-7D2E-B421-06F4-78754ED80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C7292D-17E2-AF47-8563-9E1C95B67348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A69B6-B8F3-6FA3-D79B-CD286BB8B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1A8D-F06E-5C88-A91F-F807B66B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EB502E-C3B3-B34D-AFFA-190E3FE66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A blue background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FD78DD6B-8204-D2CF-028F-EAF4B1D0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14E6040C-914D-DFCF-91C6-B4B1DE2C9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2DFE26EF-4DC3-0573-7FFD-48D0B17ED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350BB-D050-C5FD-B48E-96C8B22F8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C8F6C8-B5A9-4F4E-8DCA-5F44349327C6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6084B-29A5-3096-EA7F-5954EE6EC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56E6E-1535-235C-350B-17C24E4C5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18274C-5466-0748-8EDD-0BC73A6E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758D9678-B9D3-5996-6A6B-8F2542304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CB52566-3144-52CE-D73C-1C583E96F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F41A4-FE1E-8399-343E-A7908F47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B2B4A9-2FA3-3A44-96C2-A3E11F894DB3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0632D-73CD-367D-98FB-A9003B21F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84C5-384F-8997-AD13-C8E32B3EF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566FE-1A8E-EE42-81A2-2881F2951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3F7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F7F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3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3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>
            <a:extLst>
              <a:ext uri="{FF2B5EF4-FFF2-40B4-BE49-F238E27FC236}">
                <a16:creationId xmlns:a16="http://schemas.microsoft.com/office/drawing/2014/main" id="{29328891-266A-56EF-CCAC-1BA70CDD5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B2F9-1B31-FDB6-F4D2-E6AEE6A7B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93C27-C759-594B-8413-A0F44E0BF1A7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A5B1-3BB8-BAB0-6E95-9AA27BC59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5D01-58D1-49F3-1DFE-AE9D75177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1EB93-87AC-7C4C-9FA3-EF7CE97D2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D651B-DC3C-86E9-0776-6D8A05998FE2}"/>
              </a:ext>
            </a:extLst>
          </p:cNvPr>
          <p:cNvSpPr/>
          <p:nvPr/>
        </p:nvSpPr>
        <p:spPr>
          <a:xfrm>
            <a:off x="0" y="5957888"/>
            <a:ext cx="12192000" cy="909637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3" name="Picture 13">
            <a:extLst>
              <a:ext uri="{FF2B5EF4-FFF2-40B4-BE49-F238E27FC236}">
                <a16:creationId xmlns:a16="http://schemas.microsoft.com/office/drawing/2014/main" id="{F967F55B-239B-E4EF-CA7B-361BC2BDC1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6329363"/>
            <a:ext cx="18494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>
            <a:extLst>
              <a:ext uri="{FF2B5EF4-FFF2-40B4-BE49-F238E27FC236}">
                <a16:creationId xmlns:a16="http://schemas.microsoft.com/office/drawing/2014/main" id="{5E0BDB62-D7A1-B4E0-6F7F-AAF3F6260C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03938"/>
            <a:ext cx="2130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534CA5-ECE4-14B0-E653-0032FD739B15}"/>
              </a:ext>
            </a:extLst>
          </p:cNvPr>
          <p:cNvSpPr/>
          <p:nvPr/>
        </p:nvSpPr>
        <p:spPr>
          <a:xfrm>
            <a:off x="0" y="0"/>
            <a:ext cx="12192000" cy="596423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>
            <a:extLst>
              <a:ext uri="{FF2B5EF4-FFF2-40B4-BE49-F238E27FC236}">
                <a16:creationId xmlns:a16="http://schemas.microsoft.com/office/drawing/2014/main" id="{07E64E14-5A58-74FC-5474-C3DE2B37D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97371-0BCF-7C75-B070-3FAE35D27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DCA02-2C77-774E-95ED-41DEA949DC98}" type="datetimeFigureOut">
              <a:rPr lang="en-US"/>
              <a:pPr>
                <a:defRPr/>
              </a:pPr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F7F8-2BA5-4228-D997-9F38EE6A3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5E37-ABE8-41FD-A4D1-38AE5244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47C518-EA56-1C4F-9AE2-61BF674B4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622F2-D43B-54AE-00E5-01C217B381DE}"/>
              </a:ext>
            </a:extLst>
          </p:cNvPr>
          <p:cNvSpPr/>
          <p:nvPr/>
        </p:nvSpPr>
        <p:spPr>
          <a:xfrm>
            <a:off x="0" y="5957888"/>
            <a:ext cx="12192000" cy="909637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7" name="Picture 13">
            <a:extLst>
              <a:ext uri="{FF2B5EF4-FFF2-40B4-BE49-F238E27FC236}">
                <a16:creationId xmlns:a16="http://schemas.microsoft.com/office/drawing/2014/main" id="{E5F27DA3-005D-18FD-138F-1068B45E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6329363"/>
            <a:ext cx="18494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>
            <a:extLst>
              <a:ext uri="{FF2B5EF4-FFF2-40B4-BE49-F238E27FC236}">
                <a16:creationId xmlns:a16="http://schemas.microsoft.com/office/drawing/2014/main" id="{7F6D5DE3-CE80-4C7E-7C89-16BF2AA4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03938"/>
            <a:ext cx="2130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1031-DD65-5A1A-0B15-C2DD4F09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3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t>MSU General PowerPoint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4871-BB50-9951-DC6E-ED6E84BF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1910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This file is a blank template to help you create a university-related presentation. A few starter slides have been included for your convenience.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There are five sets of slide layouts available for you to use from the “Layout” menu: 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Standard blue background with logo.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Blue background without logo.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White backgrounds.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Blue bottom/blue background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Blue bottom/white background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(The last two are legacy layouts that were previously available from University Communications.)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8E1CD-F805-0404-36C2-F60F81DC1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513" y="6172200"/>
            <a:ext cx="1262062" cy="320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Date Placeholder 6">
            <a:extLst>
              <a:ext uri="{FF2B5EF4-FFF2-40B4-BE49-F238E27FC236}">
                <a16:creationId xmlns:a16="http://schemas.microsoft.com/office/drawing/2014/main" id="{2FAFCAF7-6E62-B2A4-124A-8800FA967148}"/>
              </a:ext>
            </a:extLst>
          </p:cNvPr>
          <p:cNvSpPr>
            <a:spLocks noGrp="1" noChangeArrowheads="1"/>
          </p:cNvSpPr>
          <p:nvPr>
            <p:ph type="dt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Updated: </a:t>
            </a:r>
            <a:fld id="{85412980-6AEE-3A43-96B6-547B63CC70A3}" type="datetime1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Gradient">
            <a:extLst>
              <a:ext uri="{FF2B5EF4-FFF2-40B4-BE49-F238E27FC236}">
                <a16:creationId xmlns:a16="http://schemas.microsoft.com/office/drawing/2014/main" id="{962674EA-9ECE-8145-58C5-FFCA586C307A}"/>
              </a:ext>
            </a:extLst>
          </p:cNvPr>
          <p:cNvSpPr/>
          <p:nvPr/>
        </p:nvSpPr>
        <p:spPr>
          <a:xfrm>
            <a:off x="9744075" y="0"/>
            <a:ext cx="923925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Introductory Text">
            <a:extLst>
              <a:ext uri="{FF2B5EF4-FFF2-40B4-BE49-F238E27FC236}">
                <a16:creationId xmlns:a16="http://schemas.microsoft.com/office/drawing/2014/main" id="{A47D196C-2AE4-25C9-0BD7-50EDFC2BB7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581025" y="457200"/>
            <a:ext cx="548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This slide contains ready-made utility elements you can copy onto other slides if needed to help with visibility. 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DELETE THIS SLIDE WHEN YOU’RE DONE.</a:t>
            </a:r>
          </a:p>
        </p:txBody>
      </p:sp>
      <p:sp>
        <p:nvSpPr>
          <p:cNvPr id="9219" name="TextBox 10">
            <a:extLst>
              <a:ext uri="{FF2B5EF4-FFF2-40B4-BE49-F238E27FC236}">
                <a16:creationId xmlns:a16="http://schemas.microsoft.com/office/drawing/2014/main" id="{30C5E6C8-4CE6-1832-7C42-E92E78C32B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296150" y="2544763"/>
            <a:ext cx="2347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chemeClr val="bg1"/>
                </a:solidFill>
              </a:rPr>
              <a:t>Background gradient. Expand its size to fit needed area. Adjust shading using the “Format Shape” tools.</a:t>
            </a:r>
          </a:p>
        </p:txBody>
      </p:sp>
      <p:sp>
        <p:nvSpPr>
          <p:cNvPr id="9220" name="TextBox 11">
            <a:extLst>
              <a:ext uri="{FF2B5EF4-FFF2-40B4-BE49-F238E27FC236}">
                <a16:creationId xmlns:a16="http://schemas.microsoft.com/office/drawing/2014/main" id="{F37260CF-FDB9-10A1-5865-05EE8B1541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96875" y="2636838"/>
            <a:ext cx="168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chemeClr val="bg1"/>
                </a:solidFill>
              </a:rPr>
              <a:t>Semi-transparent box to go behind other text on busy backgrounds.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9592A-2E80-EB6C-E629-F150FE3C7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513" y="6172200"/>
            <a:ext cx="1262062" cy="320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ackground Box">
            <a:extLst>
              <a:ext uri="{FF2B5EF4-FFF2-40B4-BE49-F238E27FC236}">
                <a16:creationId xmlns:a16="http://schemas.microsoft.com/office/drawing/2014/main" id="{4636E995-FA04-93E0-3207-76FA6F9BFB9D}"/>
              </a:ext>
            </a:extLst>
          </p:cNvPr>
          <p:cNvSpPr/>
          <p:nvPr/>
        </p:nvSpPr>
        <p:spPr>
          <a:xfrm>
            <a:off x="2259013" y="2628900"/>
            <a:ext cx="3648075" cy="660400"/>
          </a:xfrm>
          <a:prstGeom prst="rect">
            <a:avLst/>
          </a:prstGeom>
          <a:solidFill>
            <a:srgbClr val="362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Background Image" descr="Montana State Univerity's Montana Hall from the north enterance.">
            <a:extLst>
              <a:ext uri="{FF2B5EF4-FFF2-40B4-BE49-F238E27FC236}">
                <a16:creationId xmlns:a16="http://schemas.microsoft.com/office/drawing/2014/main" id="{F9DEB2E7-8A4C-4047-073B-21A6D45B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Shade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3B8D52-A8FC-6C47-93BD-326A8CB7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88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MSU Logo" descr="A white and yellow logo with a black background&#10;&#10;Description automatically generated">
            <a:extLst>
              <a:ext uri="{FF2B5EF4-FFF2-40B4-BE49-F238E27FC236}">
                <a16:creationId xmlns:a16="http://schemas.microsoft.com/office/drawing/2014/main" id="{8AD03F3D-57D8-CC28-E4AA-2AD92EB1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303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DE1CD75-4C60-AB88-D012-023BDD5E0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Montana State University Template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5D7536BA-24A4-8BFB-D505-27ED9D72F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Insert Subtitle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M Photo">
            <a:extLst>
              <a:ext uri="{FF2B5EF4-FFF2-40B4-BE49-F238E27FC236}">
                <a16:creationId xmlns:a16="http://schemas.microsoft.com/office/drawing/2014/main" id="{6EAA4A2B-2FBB-DFF5-E016-C042D022A0CE}"/>
              </a:ext>
            </a:extLst>
          </p:cNvPr>
          <p:cNvPicPr>
            <a:picLocks noGrp="1" noRot="1" noChangeAspect="1" noMove="1" noResize="1" noEditPoints="1" noAdjustHandles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0413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Color" descr="&quot;&quot;">
            <a:extLst>
              <a:ext uri="{FF2B5EF4-FFF2-40B4-BE49-F238E27FC236}">
                <a16:creationId xmlns:a16="http://schemas.microsoft.com/office/drawing/2014/main" id="{E204B997-6E74-8345-AAF0-F431EBEFBF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MSU Logo" descr="Montana State University - Mountains and Minds">
            <a:extLst>
              <a:ext uri="{FF2B5EF4-FFF2-40B4-BE49-F238E27FC236}">
                <a16:creationId xmlns:a16="http://schemas.microsoft.com/office/drawing/2014/main" id="{F5F1E216-2619-9D5E-9A5F-9E9D36638B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355850"/>
            <a:ext cx="2578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Template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9FB407CA-C8D7-BB4A-B221-3569E97F219B}"/>
    </a:ext>
  </a:extLst>
</a:theme>
</file>

<file path=ppt/theme/theme2.xml><?xml version="1.0" encoding="utf-8"?>
<a:theme xmlns:a="http://schemas.openxmlformats.org/drawingml/2006/main" name="No corner logo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9CE74711-AF0A-8744-85CF-BADF05100C4F}"/>
    </a:ext>
  </a:extLst>
</a:theme>
</file>

<file path=ppt/theme/theme3.xml><?xml version="1.0" encoding="utf-8"?>
<a:theme xmlns:a="http://schemas.openxmlformats.org/drawingml/2006/main" name="Inverted Standard Template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B12700CA-5904-B040-88F7-69EDE0C7B0A1}"/>
    </a:ext>
  </a:extLst>
</a:theme>
</file>

<file path=ppt/theme/theme4.xml><?xml version="1.0" encoding="utf-8"?>
<a:theme xmlns:a="http://schemas.openxmlformats.org/drawingml/2006/main" name="Simple Blue Background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B24BDDC9-5648-C741-AF87-0BAB7F20EB37}"/>
    </a:ext>
  </a:extLst>
</a:theme>
</file>

<file path=ppt/theme/theme5.xml><?xml version="1.0" encoding="utf-8"?>
<a:theme xmlns:a="http://schemas.openxmlformats.org/drawingml/2006/main" name="Simple White Background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MSU PowerPoint (2025.09.09)" id="{91F18519-9873-3D4D-9977-50EBE5D8698C}" vid="{46D602AF-FBE4-B146-9238-EE1653A895C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380ef4-09d4-4340-8ccb-160c32c60401">
      <Terms xmlns="http://schemas.microsoft.com/office/infopath/2007/PartnerControls"/>
    </lcf76f155ced4ddcb4097134ff3c332f>
    <TaxCatchAll xmlns="7eb697ea-89e6-4a08-90bb-c11f41386e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A1B80212167E4CB7BEF9FBFA5891EB" ma:contentTypeVersion="20" ma:contentTypeDescription="Create a new document." ma:contentTypeScope="" ma:versionID="01da7357bba57fecb987cc18b103ce26">
  <xsd:schema xmlns:xsd="http://www.w3.org/2001/XMLSchema" xmlns:xs="http://www.w3.org/2001/XMLSchema" xmlns:p="http://schemas.microsoft.com/office/2006/metadata/properties" xmlns:ns2="e3380ef4-09d4-4340-8ccb-160c32c60401" xmlns:ns3="7eb697ea-89e6-4a08-90bb-c11f41386e51" targetNamespace="http://schemas.microsoft.com/office/2006/metadata/properties" ma:root="true" ma:fieldsID="73dd797351da2147b1772c8364c73a3e" ns2:_="" ns3:_="">
    <xsd:import namespace="e3380ef4-09d4-4340-8ccb-160c32c60401"/>
    <xsd:import namespace="7eb697ea-89e6-4a08-90bb-c11f41386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80ef4-09d4-4340-8ccb-160c32c60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66bcfc7-c51b-4bc8-8383-b8f609394d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697ea-89e6-4a08-90bb-c11f41386e5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1c2aba-8739-421f-ae05-1e36b8c598e7}" ma:internalName="TaxCatchAll" ma:showField="CatchAllData" ma:web="7eb697ea-89e6-4a08-90bb-c11f41386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A8853-61ED-4A47-BFAD-70ACAAA49D69}">
  <ds:schemaRefs>
    <ds:schemaRef ds:uri="http://schemas.microsoft.com/office/2006/metadata/properties"/>
    <ds:schemaRef ds:uri="http://schemas.microsoft.com/office/infopath/2007/PartnerControls"/>
    <ds:schemaRef ds:uri="e3380ef4-09d4-4340-8ccb-160c32c60401"/>
    <ds:schemaRef ds:uri="7eb697ea-89e6-4a08-90bb-c11f41386e51"/>
  </ds:schemaRefs>
</ds:datastoreItem>
</file>

<file path=customXml/itemProps2.xml><?xml version="1.0" encoding="utf-8"?>
<ds:datastoreItem xmlns:ds="http://schemas.openxmlformats.org/officeDocument/2006/customXml" ds:itemID="{37143830-94B5-8442-9BB8-B43D5546D4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C747B4-9E42-45AB-976B-EB746CBE6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80ef4-09d4-4340-8ccb-160c32c60401"/>
    <ds:schemaRef ds:uri="7eb697ea-89e6-4a08-90bb-c11f41386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Template</Template>
  <TotalTime>1</TotalTime>
  <Words>180</Words>
  <Application>Microsoft Macintosh PowerPoint</Application>
  <PresentationFormat>Widescreen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</vt:lpstr>
      <vt:lpstr>Aptos Display</vt:lpstr>
      <vt:lpstr>Calibri</vt:lpstr>
      <vt:lpstr>Standard Template</vt:lpstr>
      <vt:lpstr>No corner logo</vt:lpstr>
      <vt:lpstr>Inverted Standard Template</vt:lpstr>
      <vt:lpstr>Simple Blue Background</vt:lpstr>
      <vt:lpstr>Simple White Background</vt:lpstr>
      <vt:lpstr>MSU General PowerPoint Template</vt:lpstr>
      <vt:lpstr>PowerPoint Presentation</vt:lpstr>
      <vt:lpstr>Montana State University Template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Becker, Michael</dc:creator>
  <cp:lastModifiedBy>Becker, Michael</cp:lastModifiedBy>
  <cp:revision>1</cp:revision>
  <dcterms:created xsi:type="dcterms:W3CDTF">2025-11-21T16:52:00Z</dcterms:created>
  <dcterms:modified xsi:type="dcterms:W3CDTF">2025-11-21T16:53:13Z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0x01010039A1B80212167E4CB7BEF9FBFA5891EB</vt:lpwstr>
  </property>
  <property fmtid="{D5CDD505-2E9C-101B-9397-08002B2CF9AE}" pid="3" name="MediaServiceImageTags">
    <vt:lpwstr/>
  </property>
</Properties>
</file>